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Override11.xml" ContentType="application/vnd.openxmlformats-officedocument.themeOverride+xml"/>
  <Override PartName="/ppt/theme/themeOverride12.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Override13.xml" ContentType="application/vnd.openxmlformats-officedocument.themeOverride+xml"/>
  <Override PartName="/ppt/theme/themeOverride14.xml" ContentType="application/vnd.openxmlformats-officedocument.themeOverr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Override15.xml" ContentType="application/vnd.openxmlformats-officedocument.themeOverride+xml"/>
  <Override PartName="/ppt/theme/themeOverride16.xml" ContentType="application/vnd.openxmlformats-officedocument.themeOverrid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Override19.xml" ContentType="application/vnd.openxmlformats-officedocument.themeOverride+xml"/>
  <Override PartName="/ppt/theme/themeOverride20.xml" ContentType="application/vnd.openxmlformats-officedocument.themeOverrid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6" r:id="rId5"/>
    <p:sldMasterId id="2147483780" r:id="rId6"/>
    <p:sldMasterId id="2147483792" r:id="rId7"/>
    <p:sldMasterId id="2147483804" r:id="rId8"/>
    <p:sldMasterId id="2147483816" r:id="rId9"/>
    <p:sldMasterId id="2147483828" r:id="rId10"/>
    <p:sldMasterId id="2147483840" r:id="rId11"/>
    <p:sldMasterId id="2147483852" r:id="rId12"/>
    <p:sldMasterId id="2147483864" r:id="rId13"/>
    <p:sldMasterId id="2147483888" r:id="rId14"/>
  </p:sldMasterIdLst>
  <p:notesMasterIdLst>
    <p:notesMasterId r:id="rId50"/>
  </p:notesMasterIdLst>
  <p:handoutMasterIdLst>
    <p:handoutMasterId r:id="rId51"/>
  </p:handoutMasterIdLst>
  <p:sldIdLst>
    <p:sldId id="256" r:id="rId15"/>
    <p:sldId id="310" r:id="rId16"/>
    <p:sldId id="312" r:id="rId17"/>
    <p:sldId id="342" r:id="rId18"/>
    <p:sldId id="343" r:id="rId19"/>
    <p:sldId id="344" r:id="rId20"/>
    <p:sldId id="321" r:id="rId21"/>
    <p:sldId id="287" r:id="rId22"/>
    <p:sldId id="279" r:id="rId23"/>
    <p:sldId id="316" r:id="rId24"/>
    <p:sldId id="280" r:id="rId25"/>
    <p:sldId id="340" r:id="rId26"/>
    <p:sldId id="277" r:id="rId27"/>
    <p:sldId id="313" r:id="rId28"/>
    <p:sldId id="314" r:id="rId29"/>
    <p:sldId id="276" r:id="rId30"/>
    <p:sldId id="335" r:id="rId31"/>
    <p:sldId id="264" r:id="rId32"/>
    <p:sldId id="334" r:id="rId33"/>
    <p:sldId id="338" r:id="rId34"/>
    <p:sldId id="296" r:id="rId35"/>
    <p:sldId id="325" r:id="rId36"/>
    <p:sldId id="304" r:id="rId37"/>
    <p:sldId id="322" r:id="rId38"/>
    <p:sldId id="345" r:id="rId39"/>
    <p:sldId id="330" r:id="rId40"/>
    <p:sldId id="315" r:id="rId41"/>
    <p:sldId id="288" r:id="rId42"/>
    <p:sldId id="319" r:id="rId43"/>
    <p:sldId id="318" r:id="rId44"/>
    <p:sldId id="317" r:id="rId45"/>
    <p:sldId id="341" r:id="rId46"/>
    <p:sldId id="346" r:id="rId47"/>
    <p:sldId id="339" r:id="rId48"/>
    <p:sldId id="302" r:id="rId4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p:cViewPr varScale="1">
        <p:scale>
          <a:sx n="65" d="100"/>
          <a:sy n="65" d="100"/>
        </p:scale>
        <p:origin x="1456"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2" tIns="46216" rIns="92432" bIns="46216" rtlCol="0"/>
          <a:lstStyle>
            <a:lvl1pPr algn="l">
              <a:defRPr sz="1200"/>
            </a:lvl1pPr>
          </a:lstStyle>
          <a:p>
            <a:endParaRPr lang="en-US"/>
          </a:p>
        </p:txBody>
      </p:sp>
      <p:sp>
        <p:nvSpPr>
          <p:cNvPr id="3" name="Date Placeholder 2"/>
          <p:cNvSpPr>
            <a:spLocks noGrp="1"/>
          </p:cNvSpPr>
          <p:nvPr>
            <p:ph type="dt" sz="quarter" idx="1"/>
          </p:nvPr>
        </p:nvSpPr>
        <p:spPr>
          <a:xfrm>
            <a:off x="3898101" y="0"/>
            <a:ext cx="2982119" cy="464820"/>
          </a:xfrm>
          <a:prstGeom prst="rect">
            <a:avLst/>
          </a:prstGeom>
        </p:spPr>
        <p:txBody>
          <a:bodyPr vert="horz" lIns="92432" tIns="46216" rIns="92432" bIns="46216" rtlCol="0"/>
          <a:lstStyle>
            <a:lvl1pPr algn="r">
              <a:defRPr sz="1200"/>
            </a:lvl1pPr>
          </a:lstStyle>
          <a:p>
            <a:fld id="{417DFA2F-FBEA-4CA8-A77D-713808CB397E}" type="datetimeFigureOut">
              <a:rPr lang="en-US" smtClean="0"/>
              <a:pPr/>
              <a:t>3/6/2019</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32" tIns="46216" rIns="92432" bIns="46216" rtlCol="0" anchor="b"/>
          <a:lstStyle>
            <a:lvl1pPr algn="l">
              <a:defRPr sz="1200"/>
            </a:lvl1pPr>
          </a:lstStyle>
          <a:p>
            <a:endParaRPr lang="en-US"/>
          </a:p>
        </p:txBody>
      </p:sp>
      <p:sp>
        <p:nvSpPr>
          <p:cNvPr id="5" name="Slide Number Placeholder 4"/>
          <p:cNvSpPr>
            <a:spLocks noGrp="1"/>
          </p:cNvSpPr>
          <p:nvPr>
            <p:ph type="sldNum" sz="quarter" idx="3"/>
          </p:nvPr>
        </p:nvSpPr>
        <p:spPr>
          <a:xfrm>
            <a:off x="3898101" y="8829967"/>
            <a:ext cx="2982119" cy="464820"/>
          </a:xfrm>
          <a:prstGeom prst="rect">
            <a:avLst/>
          </a:prstGeom>
        </p:spPr>
        <p:txBody>
          <a:bodyPr vert="horz" lIns="92432" tIns="46216" rIns="92432" bIns="46216" rtlCol="0" anchor="b"/>
          <a:lstStyle>
            <a:lvl1pPr algn="r">
              <a:defRPr sz="1200"/>
            </a:lvl1pPr>
          </a:lstStyle>
          <a:p>
            <a:fld id="{175DB411-620A-49D7-B1D4-E8F607F14182}" type="slidenum">
              <a:rPr lang="en-US" smtClean="0"/>
              <a:pPr/>
              <a:t>‹#›</a:t>
            </a:fld>
            <a:endParaRPr lang="en-US"/>
          </a:p>
        </p:txBody>
      </p:sp>
    </p:spTree>
    <p:extLst>
      <p:ext uri="{BB962C8B-B14F-4D97-AF65-F5344CB8AC3E}">
        <p14:creationId xmlns:p14="http://schemas.microsoft.com/office/powerpoint/2010/main" val="21009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2" tIns="46216" rIns="92432" bIns="46216" rtlCol="0"/>
          <a:lstStyle>
            <a:lvl1pPr algn="l">
              <a:defRPr sz="1200"/>
            </a:lvl1pPr>
          </a:lstStyle>
          <a:p>
            <a:pPr>
              <a:defRPr/>
            </a:pPr>
            <a:endParaRPr lang="en-US"/>
          </a:p>
        </p:txBody>
      </p:sp>
      <p:sp>
        <p:nvSpPr>
          <p:cNvPr id="3" name="Date Placeholder 2"/>
          <p:cNvSpPr>
            <a:spLocks noGrp="1"/>
          </p:cNvSpPr>
          <p:nvPr>
            <p:ph type="dt" idx="1"/>
          </p:nvPr>
        </p:nvSpPr>
        <p:spPr>
          <a:xfrm>
            <a:off x="3898101" y="0"/>
            <a:ext cx="2982119" cy="464820"/>
          </a:xfrm>
          <a:prstGeom prst="rect">
            <a:avLst/>
          </a:prstGeom>
        </p:spPr>
        <p:txBody>
          <a:bodyPr vert="horz" lIns="92432" tIns="46216" rIns="92432" bIns="46216" rtlCol="0"/>
          <a:lstStyle>
            <a:lvl1pPr algn="r">
              <a:defRPr sz="1200"/>
            </a:lvl1pPr>
          </a:lstStyle>
          <a:p>
            <a:pPr>
              <a:defRPr/>
            </a:pPr>
            <a:fld id="{7379E2B6-CBE8-4847-A211-1E37989F3FD0}" type="datetimeFigureOut">
              <a:rPr lang="en-US"/>
              <a:pPr>
                <a:defRPr/>
              </a:pPr>
              <a:t>3/6/2019</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32" tIns="46216" rIns="92432" bIns="46216" rtlCol="0" anchor="ctr"/>
          <a:lstStyle/>
          <a:p>
            <a:pPr lvl="0"/>
            <a:endParaRPr lang="en-US" noProof="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2" tIns="46216" rIns="92432" bIns="462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32" tIns="46216" rIns="92432" bIns="4621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98101" y="8829967"/>
            <a:ext cx="2982119" cy="464820"/>
          </a:xfrm>
          <a:prstGeom prst="rect">
            <a:avLst/>
          </a:prstGeom>
        </p:spPr>
        <p:txBody>
          <a:bodyPr vert="horz" lIns="92432" tIns="46216" rIns="92432" bIns="46216" rtlCol="0" anchor="b"/>
          <a:lstStyle>
            <a:lvl1pPr algn="r">
              <a:defRPr sz="1200"/>
            </a:lvl1pPr>
          </a:lstStyle>
          <a:p>
            <a:pPr>
              <a:defRPr/>
            </a:pPr>
            <a:fld id="{164DE0C5-F64C-42AB-B338-004101DFA807}" type="slidenum">
              <a:rPr lang="en-US"/>
              <a:pPr>
                <a:defRPr/>
              </a:pPr>
              <a:t>‹#›</a:t>
            </a:fld>
            <a:endParaRPr lang="en-US"/>
          </a:p>
        </p:txBody>
      </p:sp>
    </p:spTree>
    <p:extLst>
      <p:ext uri="{BB962C8B-B14F-4D97-AF65-F5344CB8AC3E}">
        <p14:creationId xmlns:p14="http://schemas.microsoft.com/office/powerpoint/2010/main" val="331206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r>
              <a:rPr lang="en-US" baseline="0" dirty="0" smtClean="0"/>
              <a:t> Vance</a:t>
            </a:r>
            <a:endParaRPr lang="en-US" dirty="0"/>
          </a:p>
        </p:txBody>
      </p:sp>
      <p:sp>
        <p:nvSpPr>
          <p:cNvPr id="4" name="Slide Number Placeholder 3"/>
          <p:cNvSpPr>
            <a:spLocks noGrp="1"/>
          </p:cNvSpPr>
          <p:nvPr>
            <p:ph type="sldNum" sz="quarter" idx="10"/>
          </p:nvPr>
        </p:nvSpPr>
        <p:spPr/>
        <p:txBody>
          <a:bodyPr/>
          <a:lstStyle/>
          <a:p>
            <a:pPr>
              <a:defRPr/>
            </a:pPr>
            <a:fld id="{164DE0C5-F64C-42AB-B338-004101DFA807}" type="slidenum">
              <a:rPr lang="en-US" smtClean="0"/>
              <a:pPr>
                <a:defRPr/>
              </a:pPr>
              <a:t>8</a:t>
            </a:fld>
            <a:endParaRPr lang="en-US"/>
          </a:p>
        </p:txBody>
      </p:sp>
    </p:spTree>
    <p:extLst>
      <p:ext uri="{BB962C8B-B14F-4D97-AF65-F5344CB8AC3E}">
        <p14:creationId xmlns:p14="http://schemas.microsoft.com/office/powerpoint/2010/main" val="333014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Sarah Vance</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72BD67-8F24-471C-8705-C074C45BD63B}" type="slidenum">
              <a:rPr lang="en-US" smtClean="0"/>
              <a:pPr/>
              <a:t>9</a:t>
            </a:fld>
            <a:endParaRPr lang="en-US" smtClean="0"/>
          </a:p>
        </p:txBody>
      </p:sp>
    </p:spTree>
    <p:extLst>
      <p:ext uri="{BB962C8B-B14F-4D97-AF65-F5344CB8AC3E}">
        <p14:creationId xmlns:p14="http://schemas.microsoft.com/office/powerpoint/2010/main" val="292358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 Vance</a:t>
            </a:r>
            <a:endParaRPr lang="en-US" dirty="0"/>
          </a:p>
        </p:txBody>
      </p:sp>
      <p:sp>
        <p:nvSpPr>
          <p:cNvPr id="4" name="Slide Number Placeholder 3"/>
          <p:cNvSpPr>
            <a:spLocks noGrp="1"/>
          </p:cNvSpPr>
          <p:nvPr>
            <p:ph type="sldNum" sz="quarter" idx="10"/>
          </p:nvPr>
        </p:nvSpPr>
        <p:spPr/>
        <p:txBody>
          <a:bodyPr/>
          <a:lstStyle/>
          <a:p>
            <a:pPr>
              <a:defRPr/>
            </a:pPr>
            <a:fld id="{164DE0C5-F64C-42AB-B338-004101DFA807}" type="slidenum">
              <a:rPr lang="en-US" smtClean="0"/>
              <a:pPr>
                <a:defRPr/>
              </a:pPr>
              <a:t>10</a:t>
            </a:fld>
            <a:endParaRPr lang="en-US"/>
          </a:p>
        </p:txBody>
      </p:sp>
    </p:spTree>
    <p:extLst>
      <p:ext uri="{BB962C8B-B14F-4D97-AF65-F5344CB8AC3E}">
        <p14:creationId xmlns:p14="http://schemas.microsoft.com/office/powerpoint/2010/main" val="327572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 Vance</a:t>
            </a:r>
            <a:endParaRPr lang="en-US" dirty="0"/>
          </a:p>
        </p:txBody>
      </p:sp>
      <p:sp>
        <p:nvSpPr>
          <p:cNvPr id="4" name="Slide Number Placeholder 3"/>
          <p:cNvSpPr>
            <a:spLocks noGrp="1"/>
          </p:cNvSpPr>
          <p:nvPr>
            <p:ph type="sldNum" sz="quarter" idx="10"/>
          </p:nvPr>
        </p:nvSpPr>
        <p:spPr/>
        <p:txBody>
          <a:bodyPr/>
          <a:lstStyle/>
          <a:p>
            <a:pPr>
              <a:defRPr/>
            </a:pPr>
            <a:fld id="{164DE0C5-F64C-42AB-B338-004101DFA807}" type="slidenum">
              <a:rPr lang="en-US" smtClean="0"/>
              <a:pPr>
                <a:defRPr/>
              </a:pPr>
              <a:t>11</a:t>
            </a:fld>
            <a:endParaRPr lang="en-US"/>
          </a:p>
        </p:txBody>
      </p:sp>
    </p:spTree>
    <p:extLst>
      <p:ext uri="{BB962C8B-B14F-4D97-AF65-F5344CB8AC3E}">
        <p14:creationId xmlns:p14="http://schemas.microsoft.com/office/powerpoint/2010/main" val="183055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74BBA3-05A0-45BD-B0B5-F5894746B87B}" type="slidenum">
              <a:rPr lang="en-US" smtClean="0"/>
              <a:pPr/>
              <a:t>18</a:t>
            </a:fld>
            <a:endParaRPr lang="en-US" smtClean="0"/>
          </a:p>
        </p:txBody>
      </p:sp>
    </p:spTree>
    <p:extLst>
      <p:ext uri="{BB962C8B-B14F-4D97-AF65-F5344CB8AC3E}">
        <p14:creationId xmlns:p14="http://schemas.microsoft.com/office/powerpoint/2010/main" val="234176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4DE0C5-F64C-42AB-B338-004101DFA807}"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37694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0.xml"/><Relationship Id="rId1" Type="http://schemas.openxmlformats.org/officeDocument/2006/relationships/themeOverride" Target="../theme/themeOverride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0.xml"/><Relationship Id="rId1" Type="http://schemas.openxmlformats.org/officeDocument/2006/relationships/themeOverride" Target="../theme/themeOverride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1.xml"/><Relationship Id="rId1" Type="http://schemas.openxmlformats.org/officeDocument/2006/relationships/themeOverride" Target="../theme/themeOverride1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1.xml"/><Relationship Id="rId1" Type="http://schemas.openxmlformats.org/officeDocument/2006/relationships/themeOverride" Target="../theme/themeOverride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hemeOverride" Target="../theme/themeOverride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5.xml"/><Relationship Id="rId1" Type="http://schemas.openxmlformats.org/officeDocument/2006/relationships/themeOverride" Target="../theme/themeOverride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6.xml"/><Relationship Id="rId1" Type="http://schemas.openxmlformats.org/officeDocument/2006/relationships/themeOverride" Target="../theme/themeOverride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6.xml"/><Relationship Id="rId1" Type="http://schemas.openxmlformats.org/officeDocument/2006/relationships/themeOverride" Target="../theme/themeOverride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7.xml"/><Relationship Id="rId1" Type="http://schemas.openxmlformats.org/officeDocument/2006/relationships/themeOverride" Target="../theme/themeOverride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7.xml"/><Relationship Id="rId1" Type="http://schemas.openxmlformats.org/officeDocument/2006/relationships/themeOverride" Target="../theme/themeOverride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8.xml"/><Relationship Id="rId1" Type="http://schemas.openxmlformats.org/officeDocument/2006/relationships/themeOverride" Target="../theme/themeOverride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8.xml"/><Relationship Id="rId1" Type="http://schemas.openxmlformats.org/officeDocument/2006/relationships/themeOverride" Target="../theme/themeOverride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9.xml"/><Relationship Id="rId1" Type="http://schemas.openxmlformats.org/officeDocument/2006/relationships/themeOverride" Target="../theme/themeOverride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9.xml"/><Relationship Id="rId1" Type="http://schemas.openxmlformats.org/officeDocument/2006/relationships/themeOverride" Target="../theme/themeOverride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0B82033-06E7-401A-8062-F172943A3DA7}" type="datetimeFigureOut">
              <a:rPr lang="en-US"/>
              <a:pPr>
                <a:defRPr/>
              </a:pPr>
              <a:t>3/6/2019</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BB52DE7-0593-4F77-B442-3BCD2494F8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6E44CC0-A2BD-422F-99A7-EA08C2F3A92E}" type="datetimeFigureOut">
              <a:rPr lang="en-US"/>
              <a:pPr>
                <a:defRPr/>
              </a:pPr>
              <a:t>3/6/2019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F69374-D1A2-4692-A8AC-CE760191023B}"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5D56494-E917-4F45-B16C-BB01C6EF9E28}" type="slidenum">
              <a:rPr lang="en-US" altLang="en-US"/>
              <a:pPr>
                <a:defRPr/>
              </a:pPr>
              <a:t>‹#›</a:t>
            </a:fld>
            <a:endParaRPr lang="en-US" altLang="en-US" dirty="0"/>
          </a:p>
        </p:txBody>
      </p:sp>
    </p:spTree>
    <p:extLst>
      <p:ext uri="{BB962C8B-B14F-4D97-AF65-F5344CB8AC3E}">
        <p14:creationId xmlns:p14="http://schemas.microsoft.com/office/powerpoint/2010/main" val="1077515699"/>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B315BDF-6F19-4870-8E26-31C315D5884F}" type="slidenum">
              <a:rPr lang="en-US" altLang="en-US"/>
              <a:pPr>
                <a:defRPr/>
              </a:pPr>
              <a:t>‹#›</a:t>
            </a:fld>
            <a:endParaRPr lang="en-US" altLang="en-US" dirty="0"/>
          </a:p>
        </p:txBody>
      </p:sp>
    </p:spTree>
    <p:extLst>
      <p:ext uri="{BB962C8B-B14F-4D97-AF65-F5344CB8AC3E}">
        <p14:creationId xmlns:p14="http://schemas.microsoft.com/office/powerpoint/2010/main" val="8928334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52D8C5F4-30ED-4076-83A3-9F62921021FB}" type="slidenum">
              <a:rPr lang="en-US" altLang="en-US"/>
              <a:pPr>
                <a:defRPr/>
              </a:pPr>
              <a:t>‹#›</a:t>
            </a:fld>
            <a:endParaRPr lang="en-US" altLang="en-US" dirty="0"/>
          </a:p>
        </p:txBody>
      </p:sp>
    </p:spTree>
    <p:extLst>
      <p:ext uri="{BB962C8B-B14F-4D97-AF65-F5344CB8AC3E}">
        <p14:creationId xmlns:p14="http://schemas.microsoft.com/office/powerpoint/2010/main" val="3802862192"/>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F844987-0963-494E-BB63-7D2DFE47F29B}" type="slidenum">
              <a:rPr lang="en-US" altLang="en-US"/>
              <a:pPr>
                <a:defRPr/>
              </a:pPr>
              <a:t>‹#›</a:t>
            </a:fld>
            <a:endParaRPr lang="en-US" altLang="en-US" dirty="0"/>
          </a:p>
        </p:txBody>
      </p:sp>
    </p:spTree>
    <p:extLst>
      <p:ext uri="{BB962C8B-B14F-4D97-AF65-F5344CB8AC3E}">
        <p14:creationId xmlns:p14="http://schemas.microsoft.com/office/powerpoint/2010/main" val="20514875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2A74E08-3699-4DB7-991D-5A78C57D7132}" type="slidenum">
              <a:rPr lang="en-US" altLang="en-US"/>
              <a:pPr>
                <a:defRPr/>
              </a:pPr>
              <a:t>‹#›</a:t>
            </a:fld>
            <a:endParaRPr lang="en-US" altLang="en-US" dirty="0"/>
          </a:p>
        </p:txBody>
      </p:sp>
    </p:spTree>
    <p:extLst>
      <p:ext uri="{BB962C8B-B14F-4D97-AF65-F5344CB8AC3E}">
        <p14:creationId xmlns:p14="http://schemas.microsoft.com/office/powerpoint/2010/main" val="19543953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E2A6170-85E2-40A8-B6E2-44107296FC24}" type="slidenum">
              <a:rPr lang="en-US" altLang="en-US"/>
              <a:pPr>
                <a:defRPr/>
              </a:pPr>
              <a:t>‹#›</a:t>
            </a:fld>
            <a:endParaRPr lang="en-US" altLang="en-US" dirty="0"/>
          </a:p>
        </p:txBody>
      </p:sp>
    </p:spTree>
    <p:extLst>
      <p:ext uri="{BB962C8B-B14F-4D97-AF65-F5344CB8AC3E}">
        <p14:creationId xmlns:p14="http://schemas.microsoft.com/office/powerpoint/2010/main" val="12684247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9773463-C6E1-4537-8CB4-390DCFCFF568}" type="slidenum">
              <a:rPr lang="en-US" altLang="en-US"/>
              <a:pPr>
                <a:defRPr/>
              </a:pPr>
              <a:t>‹#›</a:t>
            </a:fld>
            <a:endParaRPr lang="en-US" altLang="en-US" dirty="0"/>
          </a:p>
        </p:txBody>
      </p:sp>
    </p:spTree>
    <p:extLst>
      <p:ext uri="{BB962C8B-B14F-4D97-AF65-F5344CB8AC3E}">
        <p14:creationId xmlns:p14="http://schemas.microsoft.com/office/powerpoint/2010/main" val="7295517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9B9DCCE-C011-4B0B-B546-465C6C0731DC}" type="slidenum">
              <a:rPr lang="en-US" altLang="en-US"/>
              <a:pPr>
                <a:defRPr/>
              </a:pPr>
              <a:t>‹#›</a:t>
            </a:fld>
            <a:endParaRPr lang="en-US" altLang="en-US" dirty="0"/>
          </a:p>
        </p:txBody>
      </p:sp>
    </p:spTree>
    <p:extLst>
      <p:ext uri="{BB962C8B-B14F-4D97-AF65-F5344CB8AC3E}">
        <p14:creationId xmlns:p14="http://schemas.microsoft.com/office/powerpoint/2010/main" val="28538570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EA88B68-9CF8-4C8F-979F-BEF74C679C1D}" type="slidenum">
              <a:rPr lang="en-US" altLang="en-US"/>
              <a:pPr>
                <a:defRPr/>
              </a:pPr>
              <a:t>‹#›</a:t>
            </a:fld>
            <a:endParaRPr lang="en-US" altLang="en-US" dirty="0"/>
          </a:p>
        </p:txBody>
      </p:sp>
    </p:spTree>
    <p:extLst>
      <p:ext uri="{BB962C8B-B14F-4D97-AF65-F5344CB8AC3E}">
        <p14:creationId xmlns:p14="http://schemas.microsoft.com/office/powerpoint/2010/main" val="11732523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1E650E1-3F26-426D-B8CA-A750F63C9D15}" type="slidenum">
              <a:rPr lang="en-US" altLang="en-US"/>
              <a:pPr>
                <a:defRPr/>
              </a:pPr>
              <a:t>‹#›</a:t>
            </a:fld>
            <a:endParaRPr lang="en-US" altLang="en-US" dirty="0"/>
          </a:p>
        </p:txBody>
      </p:sp>
    </p:spTree>
    <p:extLst>
      <p:ext uri="{BB962C8B-B14F-4D97-AF65-F5344CB8AC3E}">
        <p14:creationId xmlns:p14="http://schemas.microsoft.com/office/powerpoint/2010/main" val="347104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8DF30FD-1DD9-47C8-893E-36C193AF36BB}" type="datetimeFigureOut">
              <a:rPr lang="en-US"/>
              <a:pPr>
                <a:defRPr/>
              </a:pPr>
              <a:t>3/6/2019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95940BB-3DB6-454B-B2B7-ECB7A45150C3}"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E13BE4B-06C7-46B0-A515-6EF27B7D459C}" type="slidenum">
              <a:rPr lang="en-US" altLang="en-US"/>
              <a:pPr>
                <a:defRPr/>
              </a:pPr>
              <a:t>‹#›</a:t>
            </a:fld>
            <a:endParaRPr lang="en-US" altLang="en-US" dirty="0"/>
          </a:p>
        </p:txBody>
      </p:sp>
    </p:spTree>
    <p:extLst>
      <p:ext uri="{BB962C8B-B14F-4D97-AF65-F5344CB8AC3E}">
        <p14:creationId xmlns:p14="http://schemas.microsoft.com/office/powerpoint/2010/main" val="27676451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5D56494-E917-4F45-B16C-BB01C6EF9E28}" type="slidenum">
              <a:rPr lang="en-US" altLang="en-US"/>
              <a:pPr>
                <a:defRPr/>
              </a:pPr>
              <a:t>‹#›</a:t>
            </a:fld>
            <a:endParaRPr lang="en-US" altLang="en-US" dirty="0"/>
          </a:p>
        </p:txBody>
      </p:sp>
    </p:spTree>
    <p:extLst>
      <p:ext uri="{BB962C8B-B14F-4D97-AF65-F5344CB8AC3E}">
        <p14:creationId xmlns:p14="http://schemas.microsoft.com/office/powerpoint/2010/main" val="4041817786"/>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B315BDF-6F19-4870-8E26-31C315D5884F}" type="slidenum">
              <a:rPr lang="en-US" altLang="en-US"/>
              <a:pPr>
                <a:defRPr/>
              </a:pPr>
              <a:t>‹#›</a:t>
            </a:fld>
            <a:endParaRPr lang="en-US" altLang="en-US" dirty="0"/>
          </a:p>
        </p:txBody>
      </p:sp>
    </p:spTree>
    <p:extLst>
      <p:ext uri="{BB962C8B-B14F-4D97-AF65-F5344CB8AC3E}">
        <p14:creationId xmlns:p14="http://schemas.microsoft.com/office/powerpoint/2010/main" val="21178305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52D8C5F4-30ED-4076-83A3-9F62921021FB}" type="slidenum">
              <a:rPr lang="en-US" altLang="en-US"/>
              <a:pPr>
                <a:defRPr/>
              </a:pPr>
              <a:t>‹#›</a:t>
            </a:fld>
            <a:endParaRPr lang="en-US" altLang="en-US" dirty="0"/>
          </a:p>
        </p:txBody>
      </p:sp>
    </p:spTree>
    <p:extLst>
      <p:ext uri="{BB962C8B-B14F-4D97-AF65-F5344CB8AC3E}">
        <p14:creationId xmlns:p14="http://schemas.microsoft.com/office/powerpoint/2010/main" val="3577752902"/>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F844987-0963-494E-BB63-7D2DFE47F29B}" type="slidenum">
              <a:rPr lang="en-US" altLang="en-US"/>
              <a:pPr>
                <a:defRPr/>
              </a:pPr>
              <a:t>‹#›</a:t>
            </a:fld>
            <a:endParaRPr lang="en-US" altLang="en-US" dirty="0"/>
          </a:p>
        </p:txBody>
      </p:sp>
    </p:spTree>
    <p:extLst>
      <p:ext uri="{BB962C8B-B14F-4D97-AF65-F5344CB8AC3E}">
        <p14:creationId xmlns:p14="http://schemas.microsoft.com/office/powerpoint/2010/main" val="10282716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2A74E08-3699-4DB7-991D-5A78C57D7132}" type="slidenum">
              <a:rPr lang="en-US" altLang="en-US"/>
              <a:pPr>
                <a:defRPr/>
              </a:pPr>
              <a:t>‹#›</a:t>
            </a:fld>
            <a:endParaRPr lang="en-US" altLang="en-US" dirty="0"/>
          </a:p>
        </p:txBody>
      </p:sp>
    </p:spTree>
    <p:extLst>
      <p:ext uri="{BB962C8B-B14F-4D97-AF65-F5344CB8AC3E}">
        <p14:creationId xmlns:p14="http://schemas.microsoft.com/office/powerpoint/2010/main" val="28892127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E2A6170-85E2-40A8-B6E2-44107296FC24}" type="slidenum">
              <a:rPr lang="en-US" altLang="en-US"/>
              <a:pPr>
                <a:defRPr/>
              </a:pPr>
              <a:t>‹#›</a:t>
            </a:fld>
            <a:endParaRPr lang="en-US" altLang="en-US" dirty="0"/>
          </a:p>
        </p:txBody>
      </p:sp>
    </p:spTree>
    <p:extLst>
      <p:ext uri="{BB962C8B-B14F-4D97-AF65-F5344CB8AC3E}">
        <p14:creationId xmlns:p14="http://schemas.microsoft.com/office/powerpoint/2010/main" val="39912856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9773463-C6E1-4537-8CB4-390DCFCFF568}" type="slidenum">
              <a:rPr lang="en-US" altLang="en-US"/>
              <a:pPr>
                <a:defRPr/>
              </a:pPr>
              <a:t>‹#›</a:t>
            </a:fld>
            <a:endParaRPr lang="en-US" altLang="en-US" dirty="0"/>
          </a:p>
        </p:txBody>
      </p:sp>
    </p:spTree>
    <p:extLst>
      <p:ext uri="{BB962C8B-B14F-4D97-AF65-F5344CB8AC3E}">
        <p14:creationId xmlns:p14="http://schemas.microsoft.com/office/powerpoint/2010/main" val="41199440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9B9DCCE-C011-4B0B-B546-465C6C0731DC}" type="slidenum">
              <a:rPr lang="en-US" altLang="en-US"/>
              <a:pPr>
                <a:defRPr/>
              </a:pPr>
              <a:t>‹#›</a:t>
            </a:fld>
            <a:endParaRPr lang="en-US" altLang="en-US" dirty="0"/>
          </a:p>
        </p:txBody>
      </p:sp>
    </p:spTree>
    <p:extLst>
      <p:ext uri="{BB962C8B-B14F-4D97-AF65-F5344CB8AC3E}">
        <p14:creationId xmlns:p14="http://schemas.microsoft.com/office/powerpoint/2010/main" val="2918757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EA88B68-9CF8-4C8F-979F-BEF74C679C1D}" type="slidenum">
              <a:rPr lang="en-US" altLang="en-US"/>
              <a:pPr>
                <a:defRPr/>
              </a:pPr>
              <a:t>‹#›</a:t>
            </a:fld>
            <a:endParaRPr lang="en-US" altLang="en-US" dirty="0"/>
          </a:p>
        </p:txBody>
      </p:sp>
    </p:spTree>
    <p:extLst>
      <p:ext uri="{BB962C8B-B14F-4D97-AF65-F5344CB8AC3E}">
        <p14:creationId xmlns:p14="http://schemas.microsoft.com/office/powerpoint/2010/main" val="16571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5D56494-E917-4F45-B16C-BB01C6EF9E28}" type="slidenum">
              <a:rPr lang="en-US" altLang="en-US"/>
              <a:pPr>
                <a:defRPr/>
              </a:pPr>
              <a:t>‹#›</a:t>
            </a:fld>
            <a:endParaRPr lang="en-US" altLang="en-US" dirty="0"/>
          </a:p>
        </p:txBody>
      </p:sp>
    </p:spTree>
    <p:extLst>
      <p:ext uri="{BB962C8B-B14F-4D97-AF65-F5344CB8AC3E}">
        <p14:creationId xmlns:p14="http://schemas.microsoft.com/office/powerpoint/2010/main" val="3516357657"/>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1E650E1-3F26-426D-B8CA-A750F63C9D15}" type="slidenum">
              <a:rPr lang="en-US" altLang="en-US"/>
              <a:pPr>
                <a:defRPr/>
              </a:pPr>
              <a:t>‹#›</a:t>
            </a:fld>
            <a:endParaRPr lang="en-US" altLang="en-US" dirty="0"/>
          </a:p>
        </p:txBody>
      </p:sp>
    </p:spTree>
    <p:extLst>
      <p:ext uri="{BB962C8B-B14F-4D97-AF65-F5344CB8AC3E}">
        <p14:creationId xmlns:p14="http://schemas.microsoft.com/office/powerpoint/2010/main" val="25089187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E13BE4B-06C7-46B0-A515-6EF27B7D459C}" type="slidenum">
              <a:rPr lang="en-US" altLang="en-US"/>
              <a:pPr>
                <a:defRPr/>
              </a:pPr>
              <a:t>‹#›</a:t>
            </a:fld>
            <a:endParaRPr lang="en-US" altLang="en-US" dirty="0"/>
          </a:p>
        </p:txBody>
      </p:sp>
    </p:spTree>
    <p:extLst>
      <p:ext uri="{BB962C8B-B14F-4D97-AF65-F5344CB8AC3E}">
        <p14:creationId xmlns:p14="http://schemas.microsoft.com/office/powerpoint/2010/main" val="112201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B315BDF-6F19-4870-8E26-31C315D5884F}" type="slidenum">
              <a:rPr lang="en-US" altLang="en-US"/>
              <a:pPr>
                <a:defRPr/>
              </a:pPr>
              <a:t>‹#›</a:t>
            </a:fld>
            <a:endParaRPr lang="en-US" altLang="en-US" dirty="0"/>
          </a:p>
        </p:txBody>
      </p:sp>
    </p:spTree>
    <p:extLst>
      <p:ext uri="{BB962C8B-B14F-4D97-AF65-F5344CB8AC3E}">
        <p14:creationId xmlns:p14="http://schemas.microsoft.com/office/powerpoint/2010/main" val="722811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52D8C5F4-30ED-4076-83A3-9F62921021FB}" type="slidenum">
              <a:rPr lang="en-US" altLang="en-US"/>
              <a:pPr>
                <a:defRPr/>
              </a:pPr>
              <a:t>‹#›</a:t>
            </a:fld>
            <a:endParaRPr lang="en-US" altLang="en-US" dirty="0"/>
          </a:p>
        </p:txBody>
      </p:sp>
    </p:spTree>
    <p:extLst>
      <p:ext uri="{BB962C8B-B14F-4D97-AF65-F5344CB8AC3E}">
        <p14:creationId xmlns:p14="http://schemas.microsoft.com/office/powerpoint/2010/main" val="5791971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F844987-0963-494E-BB63-7D2DFE47F29B}" type="slidenum">
              <a:rPr lang="en-US" altLang="en-US"/>
              <a:pPr>
                <a:defRPr/>
              </a:pPr>
              <a:t>‹#›</a:t>
            </a:fld>
            <a:endParaRPr lang="en-US" altLang="en-US" dirty="0"/>
          </a:p>
        </p:txBody>
      </p:sp>
    </p:spTree>
    <p:extLst>
      <p:ext uri="{BB962C8B-B14F-4D97-AF65-F5344CB8AC3E}">
        <p14:creationId xmlns:p14="http://schemas.microsoft.com/office/powerpoint/2010/main" val="1119346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2A74E08-3699-4DB7-991D-5A78C57D7132}" type="slidenum">
              <a:rPr lang="en-US" altLang="en-US"/>
              <a:pPr>
                <a:defRPr/>
              </a:pPr>
              <a:t>‹#›</a:t>
            </a:fld>
            <a:endParaRPr lang="en-US" altLang="en-US" dirty="0"/>
          </a:p>
        </p:txBody>
      </p:sp>
    </p:spTree>
    <p:extLst>
      <p:ext uri="{BB962C8B-B14F-4D97-AF65-F5344CB8AC3E}">
        <p14:creationId xmlns:p14="http://schemas.microsoft.com/office/powerpoint/2010/main" val="649722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E2A6170-85E2-40A8-B6E2-44107296FC24}" type="slidenum">
              <a:rPr lang="en-US" altLang="en-US"/>
              <a:pPr>
                <a:defRPr/>
              </a:pPr>
              <a:t>‹#›</a:t>
            </a:fld>
            <a:endParaRPr lang="en-US" altLang="en-US" dirty="0"/>
          </a:p>
        </p:txBody>
      </p:sp>
    </p:spTree>
    <p:extLst>
      <p:ext uri="{BB962C8B-B14F-4D97-AF65-F5344CB8AC3E}">
        <p14:creationId xmlns:p14="http://schemas.microsoft.com/office/powerpoint/2010/main" val="2651546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9773463-C6E1-4537-8CB4-390DCFCFF568}" type="slidenum">
              <a:rPr lang="en-US" altLang="en-US"/>
              <a:pPr>
                <a:defRPr/>
              </a:pPr>
              <a:t>‹#›</a:t>
            </a:fld>
            <a:endParaRPr lang="en-US" altLang="en-US" dirty="0"/>
          </a:p>
        </p:txBody>
      </p:sp>
    </p:spTree>
    <p:extLst>
      <p:ext uri="{BB962C8B-B14F-4D97-AF65-F5344CB8AC3E}">
        <p14:creationId xmlns:p14="http://schemas.microsoft.com/office/powerpoint/2010/main" val="1504945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9B9DCCE-C011-4B0B-B546-465C6C0731DC}" type="slidenum">
              <a:rPr lang="en-US" altLang="en-US"/>
              <a:pPr>
                <a:defRPr/>
              </a:pPr>
              <a:t>‹#›</a:t>
            </a:fld>
            <a:endParaRPr lang="en-US" altLang="en-US" dirty="0"/>
          </a:p>
        </p:txBody>
      </p:sp>
    </p:spTree>
    <p:extLst>
      <p:ext uri="{BB962C8B-B14F-4D97-AF65-F5344CB8AC3E}">
        <p14:creationId xmlns:p14="http://schemas.microsoft.com/office/powerpoint/2010/main" val="166160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460BDBC-57E8-4AAA-8396-4F53520F32F3}" type="datetimeFigureOut">
              <a:rPr lang="en-US"/>
              <a:pPr>
                <a:defRPr/>
              </a:pPr>
              <a:t>3/6/2019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DEFF362-C451-4AD1-8A88-52A2230F7E3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EA88B68-9CF8-4C8F-979F-BEF74C679C1D}" type="slidenum">
              <a:rPr lang="en-US" altLang="en-US"/>
              <a:pPr>
                <a:defRPr/>
              </a:pPr>
              <a:t>‹#›</a:t>
            </a:fld>
            <a:endParaRPr lang="en-US" altLang="en-US" dirty="0"/>
          </a:p>
        </p:txBody>
      </p:sp>
    </p:spTree>
    <p:extLst>
      <p:ext uri="{BB962C8B-B14F-4D97-AF65-F5344CB8AC3E}">
        <p14:creationId xmlns:p14="http://schemas.microsoft.com/office/powerpoint/2010/main" val="63779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1E650E1-3F26-426D-B8CA-A750F63C9D15}" type="slidenum">
              <a:rPr lang="en-US" altLang="en-US"/>
              <a:pPr>
                <a:defRPr/>
              </a:pPr>
              <a:t>‹#›</a:t>
            </a:fld>
            <a:endParaRPr lang="en-US" altLang="en-US" dirty="0"/>
          </a:p>
        </p:txBody>
      </p:sp>
    </p:spTree>
    <p:extLst>
      <p:ext uri="{BB962C8B-B14F-4D97-AF65-F5344CB8AC3E}">
        <p14:creationId xmlns:p14="http://schemas.microsoft.com/office/powerpoint/2010/main" val="3320608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E13BE4B-06C7-46B0-A515-6EF27B7D459C}" type="slidenum">
              <a:rPr lang="en-US" altLang="en-US"/>
              <a:pPr>
                <a:defRPr/>
              </a:pPr>
              <a:t>‹#›</a:t>
            </a:fld>
            <a:endParaRPr lang="en-US" altLang="en-US" dirty="0"/>
          </a:p>
        </p:txBody>
      </p:sp>
    </p:spTree>
    <p:extLst>
      <p:ext uri="{BB962C8B-B14F-4D97-AF65-F5344CB8AC3E}">
        <p14:creationId xmlns:p14="http://schemas.microsoft.com/office/powerpoint/2010/main" val="2791720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5D56494-E917-4F45-B16C-BB01C6EF9E28}" type="slidenum">
              <a:rPr lang="en-US" altLang="en-US"/>
              <a:pPr>
                <a:defRPr/>
              </a:pPr>
              <a:t>‹#›</a:t>
            </a:fld>
            <a:endParaRPr lang="en-US" altLang="en-US" dirty="0"/>
          </a:p>
        </p:txBody>
      </p:sp>
    </p:spTree>
    <p:extLst>
      <p:ext uri="{BB962C8B-B14F-4D97-AF65-F5344CB8AC3E}">
        <p14:creationId xmlns:p14="http://schemas.microsoft.com/office/powerpoint/2010/main" val="328704461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B315BDF-6F19-4870-8E26-31C315D5884F}" type="slidenum">
              <a:rPr lang="en-US" altLang="en-US"/>
              <a:pPr>
                <a:defRPr/>
              </a:pPr>
              <a:t>‹#›</a:t>
            </a:fld>
            <a:endParaRPr lang="en-US" altLang="en-US" dirty="0"/>
          </a:p>
        </p:txBody>
      </p:sp>
    </p:spTree>
    <p:extLst>
      <p:ext uri="{BB962C8B-B14F-4D97-AF65-F5344CB8AC3E}">
        <p14:creationId xmlns:p14="http://schemas.microsoft.com/office/powerpoint/2010/main" val="2708057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52D8C5F4-30ED-4076-83A3-9F62921021FB}" type="slidenum">
              <a:rPr lang="en-US" altLang="en-US"/>
              <a:pPr>
                <a:defRPr/>
              </a:pPr>
              <a:t>‹#›</a:t>
            </a:fld>
            <a:endParaRPr lang="en-US" altLang="en-US" dirty="0"/>
          </a:p>
        </p:txBody>
      </p:sp>
    </p:spTree>
    <p:extLst>
      <p:ext uri="{BB962C8B-B14F-4D97-AF65-F5344CB8AC3E}">
        <p14:creationId xmlns:p14="http://schemas.microsoft.com/office/powerpoint/2010/main" val="77102344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F844987-0963-494E-BB63-7D2DFE47F29B}" type="slidenum">
              <a:rPr lang="en-US" altLang="en-US"/>
              <a:pPr>
                <a:defRPr/>
              </a:pPr>
              <a:t>‹#›</a:t>
            </a:fld>
            <a:endParaRPr lang="en-US" altLang="en-US" dirty="0"/>
          </a:p>
        </p:txBody>
      </p:sp>
    </p:spTree>
    <p:extLst>
      <p:ext uri="{BB962C8B-B14F-4D97-AF65-F5344CB8AC3E}">
        <p14:creationId xmlns:p14="http://schemas.microsoft.com/office/powerpoint/2010/main" val="237513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2A74E08-3699-4DB7-991D-5A78C57D7132}" type="slidenum">
              <a:rPr lang="en-US" altLang="en-US"/>
              <a:pPr>
                <a:defRPr/>
              </a:pPr>
              <a:t>‹#›</a:t>
            </a:fld>
            <a:endParaRPr lang="en-US" altLang="en-US" dirty="0"/>
          </a:p>
        </p:txBody>
      </p:sp>
    </p:spTree>
    <p:extLst>
      <p:ext uri="{BB962C8B-B14F-4D97-AF65-F5344CB8AC3E}">
        <p14:creationId xmlns:p14="http://schemas.microsoft.com/office/powerpoint/2010/main" val="1829678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E2A6170-85E2-40A8-B6E2-44107296FC24}" type="slidenum">
              <a:rPr lang="en-US" altLang="en-US"/>
              <a:pPr>
                <a:defRPr/>
              </a:pPr>
              <a:t>‹#›</a:t>
            </a:fld>
            <a:endParaRPr lang="en-US" altLang="en-US" dirty="0"/>
          </a:p>
        </p:txBody>
      </p:sp>
    </p:spTree>
    <p:extLst>
      <p:ext uri="{BB962C8B-B14F-4D97-AF65-F5344CB8AC3E}">
        <p14:creationId xmlns:p14="http://schemas.microsoft.com/office/powerpoint/2010/main" val="2227516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9773463-C6E1-4537-8CB4-390DCFCFF568}" type="slidenum">
              <a:rPr lang="en-US" altLang="en-US"/>
              <a:pPr>
                <a:defRPr/>
              </a:pPr>
              <a:t>‹#›</a:t>
            </a:fld>
            <a:endParaRPr lang="en-US" altLang="en-US" dirty="0"/>
          </a:p>
        </p:txBody>
      </p:sp>
    </p:spTree>
    <p:extLst>
      <p:ext uri="{BB962C8B-B14F-4D97-AF65-F5344CB8AC3E}">
        <p14:creationId xmlns:p14="http://schemas.microsoft.com/office/powerpoint/2010/main" val="33520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658769-528B-4486-9FA5-D0C0D2920531}" type="datetimeFigureOut">
              <a:rPr lang="en-US"/>
              <a:pPr>
                <a:defRPr/>
              </a:pPr>
              <a:t>3/6/2019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B28418-AFCE-476C-A3FD-0F23827B72A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9B9DCCE-C011-4B0B-B546-465C6C0731DC}" type="slidenum">
              <a:rPr lang="en-US" altLang="en-US"/>
              <a:pPr>
                <a:defRPr/>
              </a:pPr>
              <a:t>‹#›</a:t>
            </a:fld>
            <a:endParaRPr lang="en-US" altLang="en-US" dirty="0"/>
          </a:p>
        </p:txBody>
      </p:sp>
    </p:spTree>
    <p:extLst>
      <p:ext uri="{BB962C8B-B14F-4D97-AF65-F5344CB8AC3E}">
        <p14:creationId xmlns:p14="http://schemas.microsoft.com/office/powerpoint/2010/main" val="1897619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EA88B68-9CF8-4C8F-979F-BEF74C679C1D}" type="slidenum">
              <a:rPr lang="en-US" altLang="en-US"/>
              <a:pPr>
                <a:defRPr/>
              </a:pPr>
              <a:t>‹#›</a:t>
            </a:fld>
            <a:endParaRPr lang="en-US" altLang="en-US" dirty="0"/>
          </a:p>
        </p:txBody>
      </p:sp>
    </p:spTree>
    <p:extLst>
      <p:ext uri="{BB962C8B-B14F-4D97-AF65-F5344CB8AC3E}">
        <p14:creationId xmlns:p14="http://schemas.microsoft.com/office/powerpoint/2010/main" val="2862203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1E650E1-3F26-426D-B8CA-A750F63C9D15}" type="slidenum">
              <a:rPr lang="en-US" altLang="en-US"/>
              <a:pPr>
                <a:defRPr/>
              </a:pPr>
              <a:t>‹#›</a:t>
            </a:fld>
            <a:endParaRPr lang="en-US" altLang="en-US" dirty="0"/>
          </a:p>
        </p:txBody>
      </p:sp>
    </p:spTree>
    <p:extLst>
      <p:ext uri="{BB962C8B-B14F-4D97-AF65-F5344CB8AC3E}">
        <p14:creationId xmlns:p14="http://schemas.microsoft.com/office/powerpoint/2010/main" val="4255336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E13BE4B-06C7-46B0-A515-6EF27B7D459C}" type="slidenum">
              <a:rPr lang="en-US" altLang="en-US"/>
              <a:pPr>
                <a:defRPr/>
              </a:pPr>
              <a:t>‹#›</a:t>
            </a:fld>
            <a:endParaRPr lang="en-US" altLang="en-US" dirty="0"/>
          </a:p>
        </p:txBody>
      </p:sp>
    </p:spTree>
    <p:extLst>
      <p:ext uri="{BB962C8B-B14F-4D97-AF65-F5344CB8AC3E}">
        <p14:creationId xmlns:p14="http://schemas.microsoft.com/office/powerpoint/2010/main" val="1003234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5D56494-E917-4F45-B16C-BB01C6EF9E28}" type="slidenum">
              <a:rPr lang="en-US" altLang="en-US"/>
              <a:pPr>
                <a:defRPr/>
              </a:pPr>
              <a:t>‹#›</a:t>
            </a:fld>
            <a:endParaRPr lang="en-US" altLang="en-US" dirty="0"/>
          </a:p>
        </p:txBody>
      </p:sp>
    </p:spTree>
    <p:extLst>
      <p:ext uri="{BB962C8B-B14F-4D97-AF65-F5344CB8AC3E}">
        <p14:creationId xmlns:p14="http://schemas.microsoft.com/office/powerpoint/2010/main" val="54173140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B315BDF-6F19-4870-8E26-31C315D5884F}" type="slidenum">
              <a:rPr lang="en-US" altLang="en-US"/>
              <a:pPr>
                <a:defRPr/>
              </a:pPr>
              <a:t>‹#›</a:t>
            </a:fld>
            <a:endParaRPr lang="en-US" altLang="en-US" dirty="0"/>
          </a:p>
        </p:txBody>
      </p:sp>
    </p:spTree>
    <p:extLst>
      <p:ext uri="{BB962C8B-B14F-4D97-AF65-F5344CB8AC3E}">
        <p14:creationId xmlns:p14="http://schemas.microsoft.com/office/powerpoint/2010/main" val="835509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52D8C5F4-30ED-4076-83A3-9F62921021FB}" type="slidenum">
              <a:rPr lang="en-US" altLang="en-US"/>
              <a:pPr>
                <a:defRPr/>
              </a:pPr>
              <a:t>‹#›</a:t>
            </a:fld>
            <a:endParaRPr lang="en-US" altLang="en-US" dirty="0"/>
          </a:p>
        </p:txBody>
      </p:sp>
    </p:spTree>
    <p:extLst>
      <p:ext uri="{BB962C8B-B14F-4D97-AF65-F5344CB8AC3E}">
        <p14:creationId xmlns:p14="http://schemas.microsoft.com/office/powerpoint/2010/main" val="103989735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F844987-0963-494E-BB63-7D2DFE47F29B}" type="slidenum">
              <a:rPr lang="en-US" altLang="en-US"/>
              <a:pPr>
                <a:defRPr/>
              </a:pPr>
              <a:t>‹#›</a:t>
            </a:fld>
            <a:endParaRPr lang="en-US" altLang="en-US" dirty="0"/>
          </a:p>
        </p:txBody>
      </p:sp>
    </p:spTree>
    <p:extLst>
      <p:ext uri="{BB962C8B-B14F-4D97-AF65-F5344CB8AC3E}">
        <p14:creationId xmlns:p14="http://schemas.microsoft.com/office/powerpoint/2010/main" val="2968192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2A74E08-3699-4DB7-991D-5A78C57D7132}" type="slidenum">
              <a:rPr lang="en-US" altLang="en-US"/>
              <a:pPr>
                <a:defRPr/>
              </a:pPr>
              <a:t>‹#›</a:t>
            </a:fld>
            <a:endParaRPr lang="en-US" altLang="en-US" dirty="0"/>
          </a:p>
        </p:txBody>
      </p:sp>
    </p:spTree>
    <p:extLst>
      <p:ext uri="{BB962C8B-B14F-4D97-AF65-F5344CB8AC3E}">
        <p14:creationId xmlns:p14="http://schemas.microsoft.com/office/powerpoint/2010/main" val="1799763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E2A6170-85E2-40A8-B6E2-44107296FC24}" type="slidenum">
              <a:rPr lang="en-US" altLang="en-US"/>
              <a:pPr>
                <a:defRPr/>
              </a:pPr>
              <a:t>‹#›</a:t>
            </a:fld>
            <a:endParaRPr lang="en-US" altLang="en-US" dirty="0"/>
          </a:p>
        </p:txBody>
      </p:sp>
    </p:spTree>
    <p:extLst>
      <p:ext uri="{BB962C8B-B14F-4D97-AF65-F5344CB8AC3E}">
        <p14:creationId xmlns:p14="http://schemas.microsoft.com/office/powerpoint/2010/main" val="188394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9C2E3EE-844F-49C4-9576-6094D5108194}" type="datetimeFigureOut">
              <a:rPr lang="en-US"/>
              <a:pPr>
                <a:defRPr/>
              </a:pPr>
              <a:t>3/6/2019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8DEC6D3-2CD3-4472-B735-22C7E2DD51B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9773463-C6E1-4537-8CB4-390DCFCFF568}" type="slidenum">
              <a:rPr lang="en-US" altLang="en-US"/>
              <a:pPr>
                <a:defRPr/>
              </a:pPr>
              <a:t>‹#›</a:t>
            </a:fld>
            <a:endParaRPr lang="en-US" altLang="en-US" dirty="0"/>
          </a:p>
        </p:txBody>
      </p:sp>
    </p:spTree>
    <p:extLst>
      <p:ext uri="{BB962C8B-B14F-4D97-AF65-F5344CB8AC3E}">
        <p14:creationId xmlns:p14="http://schemas.microsoft.com/office/powerpoint/2010/main" val="1624743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9B9DCCE-C011-4B0B-B546-465C6C0731DC}" type="slidenum">
              <a:rPr lang="en-US" altLang="en-US"/>
              <a:pPr>
                <a:defRPr/>
              </a:pPr>
              <a:t>‹#›</a:t>
            </a:fld>
            <a:endParaRPr lang="en-US" altLang="en-US" dirty="0"/>
          </a:p>
        </p:txBody>
      </p:sp>
    </p:spTree>
    <p:extLst>
      <p:ext uri="{BB962C8B-B14F-4D97-AF65-F5344CB8AC3E}">
        <p14:creationId xmlns:p14="http://schemas.microsoft.com/office/powerpoint/2010/main" val="3742118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EA88B68-9CF8-4C8F-979F-BEF74C679C1D}" type="slidenum">
              <a:rPr lang="en-US" altLang="en-US"/>
              <a:pPr>
                <a:defRPr/>
              </a:pPr>
              <a:t>‹#›</a:t>
            </a:fld>
            <a:endParaRPr lang="en-US" altLang="en-US" dirty="0"/>
          </a:p>
        </p:txBody>
      </p:sp>
    </p:spTree>
    <p:extLst>
      <p:ext uri="{BB962C8B-B14F-4D97-AF65-F5344CB8AC3E}">
        <p14:creationId xmlns:p14="http://schemas.microsoft.com/office/powerpoint/2010/main" val="4248399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1E650E1-3F26-426D-B8CA-A750F63C9D15}" type="slidenum">
              <a:rPr lang="en-US" altLang="en-US"/>
              <a:pPr>
                <a:defRPr/>
              </a:pPr>
              <a:t>‹#›</a:t>
            </a:fld>
            <a:endParaRPr lang="en-US" altLang="en-US" dirty="0"/>
          </a:p>
        </p:txBody>
      </p:sp>
    </p:spTree>
    <p:extLst>
      <p:ext uri="{BB962C8B-B14F-4D97-AF65-F5344CB8AC3E}">
        <p14:creationId xmlns:p14="http://schemas.microsoft.com/office/powerpoint/2010/main" val="1815543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E13BE4B-06C7-46B0-A515-6EF27B7D459C}" type="slidenum">
              <a:rPr lang="en-US" altLang="en-US"/>
              <a:pPr>
                <a:defRPr/>
              </a:pPr>
              <a:t>‹#›</a:t>
            </a:fld>
            <a:endParaRPr lang="en-US" altLang="en-US" dirty="0"/>
          </a:p>
        </p:txBody>
      </p:sp>
    </p:spTree>
    <p:extLst>
      <p:ext uri="{BB962C8B-B14F-4D97-AF65-F5344CB8AC3E}">
        <p14:creationId xmlns:p14="http://schemas.microsoft.com/office/powerpoint/2010/main" val="534591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5D56494-E917-4F45-B16C-BB01C6EF9E28}" type="slidenum">
              <a:rPr lang="en-US" altLang="en-US"/>
              <a:pPr>
                <a:defRPr/>
              </a:pPr>
              <a:t>‹#›</a:t>
            </a:fld>
            <a:endParaRPr lang="en-US" altLang="en-US" dirty="0"/>
          </a:p>
        </p:txBody>
      </p:sp>
    </p:spTree>
    <p:extLst>
      <p:ext uri="{BB962C8B-B14F-4D97-AF65-F5344CB8AC3E}">
        <p14:creationId xmlns:p14="http://schemas.microsoft.com/office/powerpoint/2010/main" val="239184554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B315BDF-6F19-4870-8E26-31C315D5884F}" type="slidenum">
              <a:rPr lang="en-US" altLang="en-US"/>
              <a:pPr>
                <a:defRPr/>
              </a:pPr>
              <a:t>‹#›</a:t>
            </a:fld>
            <a:endParaRPr lang="en-US" altLang="en-US" dirty="0"/>
          </a:p>
        </p:txBody>
      </p:sp>
    </p:spTree>
    <p:extLst>
      <p:ext uri="{BB962C8B-B14F-4D97-AF65-F5344CB8AC3E}">
        <p14:creationId xmlns:p14="http://schemas.microsoft.com/office/powerpoint/2010/main" val="1706724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52D8C5F4-30ED-4076-83A3-9F62921021FB}" type="slidenum">
              <a:rPr lang="en-US" altLang="en-US"/>
              <a:pPr>
                <a:defRPr/>
              </a:pPr>
              <a:t>‹#›</a:t>
            </a:fld>
            <a:endParaRPr lang="en-US" altLang="en-US" dirty="0"/>
          </a:p>
        </p:txBody>
      </p:sp>
    </p:spTree>
    <p:extLst>
      <p:ext uri="{BB962C8B-B14F-4D97-AF65-F5344CB8AC3E}">
        <p14:creationId xmlns:p14="http://schemas.microsoft.com/office/powerpoint/2010/main" val="391996500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F844987-0963-494E-BB63-7D2DFE47F29B}" type="slidenum">
              <a:rPr lang="en-US" altLang="en-US"/>
              <a:pPr>
                <a:defRPr/>
              </a:pPr>
              <a:t>‹#›</a:t>
            </a:fld>
            <a:endParaRPr lang="en-US" altLang="en-US" dirty="0"/>
          </a:p>
        </p:txBody>
      </p:sp>
    </p:spTree>
    <p:extLst>
      <p:ext uri="{BB962C8B-B14F-4D97-AF65-F5344CB8AC3E}">
        <p14:creationId xmlns:p14="http://schemas.microsoft.com/office/powerpoint/2010/main" val="1917242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2A74E08-3699-4DB7-991D-5A78C57D7132}" type="slidenum">
              <a:rPr lang="en-US" altLang="en-US"/>
              <a:pPr>
                <a:defRPr/>
              </a:pPr>
              <a:t>‹#›</a:t>
            </a:fld>
            <a:endParaRPr lang="en-US" altLang="en-US" dirty="0"/>
          </a:p>
        </p:txBody>
      </p:sp>
    </p:spTree>
    <p:extLst>
      <p:ext uri="{BB962C8B-B14F-4D97-AF65-F5344CB8AC3E}">
        <p14:creationId xmlns:p14="http://schemas.microsoft.com/office/powerpoint/2010/main" val="408388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2F5D648-76B4-4B70-9263-C73AD7E9C398}" type="datetimeFigureOut">
              <a:rPr lang="en-US"/>
              <a:pPr>
                <a:defRPr/>
              </a:pPr>
              <a:t>3/6/2019</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F2BF121-2BFF-419C-9A77-1AA50CF11AA9}"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E2A6170-85E2-40A8-B6E2-44107296FC24}" type="slidenum">
              <a:rPr lang="en-US" altLang="en-US"/>
              <a:pPr>
                <a:defRPr/>
              </a:pPr>
              <a:t>‹#›</a:t>
            </a:fld>
            <a:endParaRPr lang="en-US" altLang="en-US" dirty="0"/>
          </a:p>
        </p:txBody>
      </p:sp>
    </p:spTree>
    <p:extLst>
      <p:ext uri="{BB962C8B-B14F-4D97-AF65-F5344CB8AC3E}">
        <p14:creationId xmlns:p14="http://schemas.microsoft.com/office/powerpoint/2010/main" val="2224816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9773463-C6E1-4537-8CB4-390DCFCFF568}" type="slidenum">
              <a:rPr lang="en-US" altLang="en-US"/>
              <a:pPr>
                <a:defRPr/>
              </a:pPr>
              <a:t>‹#›</a:t>
            </a:fld>
            <a:endParaRPr lang="en-US" altLang="en-US" dirty="0"/>
          </a:p>
        </p:txBody>
      </p:sp>
    </p:spTree>
    <p:extLst>
      <p:ext uri="{BB962C8B-B14F-4D97-AF65-F5344CB8AC3E}">
        <p14:creationId xmlns:p14="http://schemas.microsoft.com/office/powerpoint/2010/main" val="13577572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9B9DCCE-C011-4B0B-B546-465C6C0731DC}" type="slidenum">
              <a:rPr lang="en-US" altLang="en-US"/>
              <a:pPr>
                <a:defRPr/>
              </a:pPr>
              <a:t>‹#›</a:t>
            </a:fld>
            <a:endParaRPr lang="en-US" altLang="en-US" dirty="0"/>
          </a:p>
        </p:txBody>
      </p:sp>
    </p:spTree>
    <p:extLst>
      <p:ext uri="{BB962C8B-B14F-4D97-AF65-F5344CB8AC3E}">
        <p14:creationId xmlns:p14="http://schemas.microsoft.com/office/powerpoint/2010/main" val="1540586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EA88B68-9CF8-4C8F-979F-BEF74C679C1D}" type="slidenum">
              <a:rPr lang="en-US" altLang="en-US"/>
              <a:pPr>
                <a:defRPr/>
              </a:pPr>
              <a:t>‹#›</a:t>
            </a:fld>
            <a:endParaRPr lang="en-US" altLang="en-US" dirty="0"/>
          </a:p>
        </p:txBody>
      </p:sp>
    </p:spTree>
    <p:extLst>
      <p:ext uri="{BB962C8B-B14F-4D97-AF65-F5344CB8AC3E}">
        <p14:creationId xmlns:p14="http://schemas.microsoft.com/office/powerpoint/2010/main" val="3586017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1E650E1-3F26-426D-B8CA-A750F63C9D15}" type="slidenum">
              <a:rPr lang="en-US" altLang="en-US"/>
              <a:pPr>
                <a:defRPr/>
              </a:pPr>
              <a:t>‹#›</a:t>
            </a:fld>
            <a:endParaRPr lang="en-US" altLang="en-US" dirty="0"/>
          </a:p>
        </p:txBody>
      </p:sp>
    </p:spTree>
    <p:extLst>
      <p:ext uri="{BB962C8B-B14F-4D97-AF65-F5344CB8AC3E}">
        <p14:creationId xmlns:p14="http://schemas.microsoft.com/office/powerpoint/2010/main" val="2547316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E13BE4B-06C7-46B0-A515-6EF27B7D459C}" type="slidenum">
              <a:rPr lang="en-US" altLang="en-US"/>
              <a:pPr>
                <a:defRPr/>
              </a:pPr>
              <a:t>‹#›</a:t>
            </a:fld>
            <a:endParaRPr lang="en-US" altLang="en-US" dirty="0"/>
          </a:p>
        </p:txBody>
      </p:sp>
    </p:spTree>
    <p:extLst>
      <p:ext uri="{BB962C8B-B14F-4D97-AF65-F5344CB8AC3E}">
        <p14:creationId xmlns:p14="http://schemas.microsoft.com/office/powerpoint/2010/main" val="18069373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5D56494-E917-4F45-B16C-BB01C6EF9E28}" type="slidenum">
              <a:rPr lang="en-US" altLang="en-US"/>
              <a:pPr>
                <a:defRPr/>
              </a:pPr>
              <a:t>‹#›</a:t>
            </a:fld>
            <a:endParaRPr lang="en-US" altLang="en-US" dirty="0"/>
          </a:p>
        </p:txBody>
      </p:sp>
    </p:spTree>
    <p:extLst>
      <p:ext uri="{BB962C8B-B14F-4D97-AF65-F5344CB8AC3E}">
        <p14:creationId xmlns:p14="http://schemas.microsoft.com/office/powerpoint/2010/main" val="172467616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B315BDF-6F19-4870-8E26-31C315D5884F}" type="slidenum">
              <a:rPr lang="en-US" altLang="en-US"/>
              <a:pPr>
                <a:defRPr/>
              </a:pPr>
              <a:t>‹#›</a:t>
            </a:fld>
            <a:endParaRPr lang="en-US" altLang="en-US" dirty="0"/>
          </a:p>
        </p:txBody>
      </p:sp>
    </p:spTree>
    <p:extLst>
      <p:ext uri="{BB962C8B-B14F-4D97-AF65-F5344CB8AC3E}">
        <p14:creationId xmlns:p14="http://schemas.microsoft.com/office/powerpoint/2010/main" val="21268236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52D8C5F4-30ED-4076-83A3-9F62921021FB}" type="slidenum">
              <a:rPr lang="en-US" altLang="en-US"/>
              <a:pPr>
                <a:defRPr/>
              </a:pPr>
              <a:t>‹#›</a:t>
            </a:fld>
            <a:endParaRPr lang="en-US" altLang="en-US" dirty="0"/>
          </a:p>
        </p:txBody>
      </p:sp>
    </p:spTree>
    <p:extLst>
      <p:ext uri="{BB962C8B-B14F-4D97-AF65-F5344CB8AC3E}">
        <p14:creationId xmlns:p14="http://schemas.microsoft.com/office/powerpoint/2010/main" val="342002506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F844987-0963-494E-BB63-7D2DFE47F29B}" type="slidenum">
              <a:rPr lang="en-US" altLang="en-US"/>
              <a:pPr>
                <a:defRPr/>
              </a:pPr>
              <a:t>‹#›</a:t>
            </a:fld>
            <a:endParaRPr lang="en-US" altLang="en-US" dirty="0"/>
          </a:p>
        </p:txBody>
      </p:sp>
    </p:spTree>
    <p:extLst>
      <p:ext uri="{BB962C8B-B14F-4D97-AF65-F5344CB8AC3E}">
        <p14:creationId xmlns:p14="http://schemas.microsoft.com/office/powerpoint/2010/main" val="235893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1C813B6-B46E-4062-9DC0-95C4217F6FFC}" type="datetimeFigureOut">
              <a:rPr lang="en-US"/>
              <a:pPr>
                <a:defRPr/>
              </a:pPr>
              <a:t>3/6/2019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1A5D49F-3AD5-485E-B63A-11DC578FA20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2A74E08-3699-4DB7-991D-5A78C57D7132}" type="slidenum">
              <a:rPr lang="en-US" altLang="en-US"/>
              <a:pPr>
                <a:defRPr/>
              </a:pPr>
              <a:t>‹#›</a:t>
            </a:fld>
            <a:endParaRPr lang="en-US" altLang="en-US" dirty="0"/>
          </a:p>
        </p:txBody>
      </p:sp>
    </p:spTree>
    <p:extLst>
      <p:ext uri="{BB962C8B-B14F-4D97-AF65-F5344CB8AC3E}">
        <p14:creationId xmlns:p14="http://schemas.microsoft.com/office/powerpoint/2010/main" val="2050499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E2A6170-85E2-40A8-B6E2-44107296FC24}" type="slidenum">
              <a:rPr lang="en-US" altLang="en-US"/>
              <a:pPr>
                <a:defRPr/>
              </a:pPr>
              <a:t>‹#›</a:t>
            </a:fld>
            <a:endParaRPr lang="en-US" altLang="en-US" dirty="0"/>
          </a:p>
        </p:txBody>
      </p:sp>
    </p:spTree>
    <p:extLst>
      <p:ext uri="{BB962C8B-B14F-4D97-AF65-F5344CB8AC3E}">
        <p14:creationId xmlns:p14="http://schemas.microsoft.com/office/powerpoint/2010/main" val="3338962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9773463-C6E1-4537-8CB4-390DCFCFF568}" type="slidenum">
              <a:rPr lang="en-US" altLang="en-US"/>
              <a:pPr>
                <a:defRPr/>
              </a:pPr>
              <a:t>‹#›</a:t>
            </a:fld>
            <a:endParaRPr lang="en-US" altLang="en-US" dirty="0"/>
          </a:p>
        </p:txBody>
      </p:sp>
    </p:spTree>
    <p:extLst>
      <p:ext uri="{BB962C8B-B14F-4D97-AF65-F5344CB8AC3E}">
        <p14:creationId xmlns:p14="http://schemas.microsoft.com/office/powerpoint/2010/main" val="4022542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9B9DCCE-C011-4B0B-B546-465C6C0731DC}" type="slidenum">
              <a:rPr lang="en-US" altLang="en-US"/>
              <a:pPr>
                <a:defRPr/>
              </a:pPr>
              <a:t>‹#›</a:t>
            </a:fld>
            <a:endParaRPr lang="en-US" altLang="en-US" dirty="0"/>
          </a:p>
        </p:txBody>
      </p:sp>
    </p:spTree>
    <p:extLst>
      <p:ext uri="{BB962C8B-B14F-4D97-AF65-F5344CB8AC3E}">
        <p14:creationId xmlns:p14="http://schemas.microsoft.com/office/powerpoint/2010/main" val="34456488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EA88B68-9CF8-4C8F-979F-BEF74C679C1D}" type="slidenum">
              <a:rPr lang="en-US" altLang="en-US"/>
              <a:pPr>
                <a:defRPr/>
              </a:pPr>
              <a:t>‹#›</a:t>
            </a:fld>
            <a:endParaRPr lang="en-US" altLang="en-US" dirty="0"/>
          </a:p>
        </p:txBody>
      </p:sp>
    </p:spTree>
    <p:extLst>
      <p:ext uri="{BB962C8B-B14F-4D97-AF65-F5344CB8AC3E}">
        <p14:creationId xmlns:p14="http://schemas.microsoft.com/office/powerpoint/2010/main" val="42351500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1E650E1-3F26-426D-B8CA-A750F63C9D15}" type="slidenum">
              <a:rPr lang="en-US" altLang="en-US"/>
              <a:pPr>
                <a:defRPr/>
              </a:pPr>
              <a:t>‹#›</a:t>
            </a:fld>
            <a:endParaRPr lang="en-US" altLang="en-US" dirty="0"/>
          </a:p>
        </p:txBody>
      </p:sp>
    </p:spTree>
    <p:extLst>
      <p:ext uri="{BB962C8B-B14F-4D97-AF65-F5344CB8AC3E}">
        <p14:creationId xmlns:p14="http://schemas.microsoft.com/office/powerpoint/2010/main" val="19262445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E13BE4B-06C7-46B0-A515-6EF27B7D459C}" type="slidenum">
              <a:rPr lang="en-US" altLang="en-US"/>
              <a:pPr>
                <a:defRPr/>
              </a:pPr>
              <a:t>‹#›</a:t>
            </a:fld>
            <a:endParaRPr lang="en-US" altLang="en-US" dirty="0"/>
          </a:p>
        </p:txBody>
      </p:sp>
    </p:spTree>
    <p:extLst>
      <p:ext uri="{BB962C8B-B14F-4D97-AF65-F5344CB8AC3E}">
        <p14:creationId xmlns:p14="http://schemas.microsoft.com/office/powerpoint/2010/main" val="23642940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5D56494-E917-4F45-B16C-BB01C6EF9E28}" type="slidenum">
              <a:rPr lang="en-US" altLang="en-US"/>
              <a:pPr>
                <a:defRPr/>
              </a:pPr>
              <a:t>‹#›</a:t>
            </a:fld>
            <a:endParaRPr lang="en-US" altLang="en-US" dirty="0"/>
          </a:p>
        </p:txBody>
      </p:sp>
    </p:spTree>
    <p:extLst>
      <p:ext uri="{BB962C8B-B14F-4D97-AF65-F5344CB8AC3E}">
        <p14:creationId xmlns:p14="http://schemas.microsoft.com/office/powerpoint/2010/main" val="677466769"/>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B315BDF-6F19-4870-8E26-31C315D5884F}" type="slidenum">
              <a:rPr lang="en-US" altLang="en-US"/>
              <a:pPr>
                <a:defRPr/>
              </a:pPr>
              <a:t>‹#›</a:t>
            </a:fld>
            <a:endParaRPr lang="en-US" altLang="en-US" dirty="0"/>
          </a:p>
        </p:txBody>
      </p:sp>
    </p:spTree>
    <p:extLst>
      <p:ext uri="{BB962C8B-B14F-4D97-AF65-F5344CB8AC3E}">
        <p14:creationId xmlns:p14="http://schemas.microsoft.com/office/powerpoint/2010/main" val="3023113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52D8C5F4-30ED-4076-83A3-9F62921021FB}" type="slidenum">
              <a:rPr lang="en-US" altLang="en-US"/>
              <a:pPr>
                <a:defRPr/>
              </a:pPr>
              <a:t>‹#›</a:t>
            </a:fld>
            <a:endParaRPr lang="en-US" altLang="en-US" dirty="0"/>
          </a:p>
        </p:txBody>
      </p:sp>
    </p:spTree>
    <p:extLst>
      <p:ext uri="{BB962C8B-B14F-4D97-AF65-F5344CB8AC3E}">
        <p14:creationId xmlns:p14="http://schemas.microsoft.com/office/powerpoint/2010/main" val="183552983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187C5D5-8B00-4D81-98B3-27DC8B9ACF50}" type="datetimeFigureOut">
              <a:rPr lang="en-US"/>
              <a:pPr>
                <a:defRPr/>
              </a:pPr>
              <a:t>3/6/2019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7E76E4F-A705-4D80-9948-5C9F65679150}"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F844987-0963-494E-BB63-7D2DFE47F29B}" type="slidenum">
              <a:rPr lang="en-US" altLang="en-US"/>
              <a:pPr>
                <a:defRPr/>
              </a:pPr>
              <a:t>‹#›</a:t>
            </a:fld>
            <a:endParaRPr lang="en-US" altLang="en-US" dirty="0"/>
          </a:p>
        </p:txBody>
      </p:sp>
    </p:spTree>
    <p:extLst>
      <p:ext uri="{BB962C8B-B14F-4D97-AF65-F5344CB8AC3E}">
        <p14:creationId xmlns:p14="http://schemas.microsoft.com/office/powerpoint/2010/main" val="42303370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2A74E08-3699-4DB7-991D-5A78C57D7132}" type="slidenum">
              <a:rPr lang="en-US" altLang="en-US"/>
              <a:pPr>
                <a:defRPr/>
              </a:pPr>
              <a:t>‹#›</a:t>
            </a:fld>
            <a:endParaRPr lang="en-US" altLang="en-US" dirty="0"/>
          </a:p>
        </p:txBody>
      </p:sp>
    </p:spTree>
    <p:extLst>
      <p:ext uri="{BB962C8B-B14F-4D97-AF65-F5344CB8AC3E}">
        <p14:creationId xmlns:p14="http://schemas.microsoft.com/office/powerpoint/2010/main" val="9142688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E2A6170-85E2-40A8-B6E2-44107296FC24}" type="slidenum">
              <a:rPr lang="en-US" altLang="en-US"/>
              <a:pPr>
                <a:defRPr/>
              </a:pPr>
              <a:t>‹#›</a:t>
            </a:fld>
            <a:endParaRPr lang="en-US" altLang="en-US" dirty="0"/>
          </a:p>
        </p:txBody>
      </p:sp>
    </p:spTree>
    <p:extLst>
      <p:ext uri="{BB962C8B-B14F-4D97-AF65-F5344CB8AC3E}">
        <p14:creationId xmlns:p14="http://schemas.microsoft.com/office/powerpoint/2010/main" val="2344349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9773463-C6E1-4537-8CB4-390DCFCFF568}" type="slidenum">
              <a:rPr lang="en-US" altLang="en-US"/>
              <a:pPr>
                <a:defRPr/>
              </a:pPr>
              <a:t>‹#›</a:t>
            </a:fld>
            <a:endParaRPr lang="en-US" altLang="en-US" dirty="0"/>
          </a:p>
        </p:txBody>
      </p:sp>
    </p:spTree>
    <p:extLst>
      <p:ext uri="{BB962C8B-B14F-4D97-AF65-F5344CB8AC3E}">
        <p14:creationId xmlns:p14="http://schemas.microsoft.com/office/powerpoint/2010/main" val="38339950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9B9DCCE-C011-4B0B-B546-465C6C0731DC}" type="slidenum">
              <a:rPr lang="en-US" altLang="en-US"/>
              <a:pPr>
                <a:defRPr/>
              </a:pPr>
              <a:t>‹#›</a:t>
            </a:fld>
            <a:endParaRPr lang="en-US" altLang="en-US" dirty="0"/>
          </a:p>
        </p:txBody>
      </p:sp>
    </p:spTree>
    <p:extLst>
      <p:ext uri="{BB962C8B-B14F-4D97-AF65-F5344CB8AC3E}">
        <p14:creationId xmlns:p14="http://schemas.microsoft.com/office/powerpoint/2010/main" val="5865527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EA88B68-9CF8-4C8F-979F-BEF74C679C1D}" type="slidenum">
              <a:rPr lang="en-US" altLang="en-US"/>
              <a:pPr>
                <a:defRPr/>
              </a:pPr>
              <a:t>‹#›</a:t>
            </a:fld>
            <a:endParaRPr lang="en-US" altLang="en-US" dirty="0"/>
          </a:p>
        </p:txBody>
      </p:sp>
    </p:spTree>
    <p:extLst>
      <p:ext uri="{BB962C8B-B14F-4D97-AF65-F5344CB8AC3E}">
        <p14:creationId xmlns:p14="http://schemas.microsoft.com/office/powerpoint/2010/main" val="893758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1E650E1-3F26-426D-B8CA-A750F63C9D15}" type="slidenum">
              <a:rPr lang="en-US" altLang="en-US"/>
              <a:pPr>
                <a:defRPr/>
              </a:pPr>
              <a:t>‹#›</a:t>
            </a:fld>
            <a:endParaRPr lang="en-US" altLang="en-US" dirty="0"/>
          </a:p>
        </p:txBody>
      </p:sp>
    </p:spTree>
    <p:extLst>
      <p:ext uri="{BB962C8B-B14F-4D97-AF65-F5344CB8AC3E}">
        <p14:creationId xmlns:p14="http://schemas.microsoft.com/office/powerpoint/2010/main" val="40599918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E13BE4B-06C7-46B0-A515-6EF27B7D459C}" type="slidenum">
              <a:rPr lang="en-US" altLang="en-US"/>
              <a:pPr>
                <a:defRPr/>
              </a:pPr>
              <a:t>‹#›</a:t>
            </a:fld>
            <a:endParaRPr lang="en-US" altLang="en-US" dirty="0"/>
          </a:p>
        </p:txBody>
      </p:sp>
    </p:spTree>
    <p:extLst>
      <p:ext uri="{BB962C8B-B14F-4D97-AF65-F5344CB8AC3E}">
        <p14:creationId xmlns:p14="http://schemas.microsoft.com/office/powerpoint/2010/main" val="3824499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5D56494-E917-4F45-B16C-BB01C6EF9E28}" type="slidenum">
              <a:rPr lang="en-US" altLang="en-US"/>
              <a:pPr>
                <a:defRPr/>
              </a:pPr>
              <a:t>‹#›</a:t>
            </a:fld>
            <a:endParaRPr lang="en-US" altLang="en-US" dirty="0"/>
          </a:p>
        </p:txBody>
      </p:sp>
    </p:spTree>
    <p:extLst>
      <p:ext uri="{BB962C8B-B14F-4D97-AF65-F5344CB8AC3E}">
        <p14:creationId xmlns:p14="http://schemas.microsoft.com/office/powerpoint/2010/main" val="2430568778"/>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B315BDF-6F19-4870-8E26-31C315D5884F}" type="slidenum">
              <a:rPr lang="en-US" altLang="en-US"/>
              <a:pPr>
                <a:defRPr/>
              </a:pPr>
              <a:t>‹#›</a:t>
            </a:fld>
            <a:endParaRPr lang="en-US" altLang="en-US" dirty="0"/>
          </a:p>
        </p:txBody>
      </p:sp>
    </p:spTree>
    <p:extLst>
      <p:ext uri="{BB962C8B-B14F-4D97-AF65-F5344CB8AC3E}">
        <p14:creationId xmlns:p14="http://schemas.microsoft.com/office/powerpoint/2010/main" val="308474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1EEF9ED-21DF-4F8A-9AE3-022AF0DEFE75}" type="datetimeFigureOut">
              <a:rPr lang="en-US"/>
              <a:pPr>
                <a:defRPr/>
              </a:pPr>
              <a:t>3/6/2019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ADCCB75-7FA9-4463-89ED-8B976F760502}"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52D8C5F4-30ED-4076-83A3-9F62921021FB}" type="slidenum">
              <a:rPr lang="en-US" altLang="en-US"/>
              <a:pPr>
                <a:defRPr/>
              </a:pPr>
              <a:t>‹#›</a:t>
            </a:fld>
            <a:endParaRPr lang="en-US" altLang="en-US" dirty="0"/>
          </a:p>
        </p:txBody>
      </p:sp>
    </p:spTree>
    <p:extLst>
      <p:ext uri="{BB962C8B-B14F-4D97-AF65-F5344CB8AC3E}">
        <p14:creationId xmlns:p14="http://schemas.microsoft.com/office/powerpoint/2010/main" val="1763113749"/>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F844987-0963-494E-BB63-7D2DFE47F29B}" type="slidenum">
              <a:rPr lang="en-US" altLang="en-US"/>
              <a:pPr>
                <a:defRPr/>
              </a:pPr>
              <a:t>‹#›</a:t>
            </a:fld>
            <a:endParaRPr lang="en-US" altLang="en-US" dirty="0"/>
          </a:p>
        </p:txBody>
      </p:sp>
    </p:spTree>
    <p:extLst>
      <p:ext uri="{BB962C8B-B14F-4D97-AF65-F5344CB8AC3E}">
        <p14:creationId xmlns:p14="http://schemas.microsoft.com/office/powerpoint/2010/main" val="20132842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2A74E08-3699-4DB7-991D-5A78C57D7132}" type="slidenum">
              <a:rPr lang="en-US" altLang="en-US"/>
              <a:pPr>
                <a:defRPr/>
              </a:pPr>
              <a:t>‹#›</a:t>
            </a:fld>
            <a:endParaRPr lang="en-US" altLang="en-US" dirty="0"/>
          </a:p>
        </p:txBody>
      </p:sp>
    </p:spTree>
    <p:extLst>
      <p:ext uri="{BB962C8B-B14F-4D97-AF65-F5344CB8AC3E}">
        <p14:creationId xmlns:p14="http://schemas.microsoft.com/office/powerpoint/2010/main" val="32548894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E2A6170-85E2-40A8-B6E2-44107296FC24}" type="slidenum">
              <a:rPr lang="en-US" altLang="en-US"/>
              <a:pPr>
                <a:defRPr/>
              </a:pPr>
              <a:t>‹#›</a:t>
            </a:fld>
            <a:endParaRPr lang="en-US" altLang="en-US" dirty="0"/>
          </a:p>
        </p:txBody>
      </p:sp>
    </p:spTree>
    <p:extLst>
      <p:ext uri="{BB962C8B-B14F-4D97-AF65-F5344CB8AC3E}">
        <p14:creationId xmlns:p14="http://schemas.microsoft.com/office/powerpoint/2010/main" val="21316707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9773463-C6E1-4537-8CB4-390DCFCFF568}" type="slidenum">
              <a:rPr lang="en-US" altLang="en-US"/>
              <a:pPr>
                <a:defRPr/>
              </a:pPr>
              <a:t>‹#›</a:t>
            </a:fld>
            <a:endParaRPr lang="en-US" altLang="en-US" dirty="0"/>
          </a:p>
        </p:txBody>
      </p:sp>
    </p:spTree>
    <p:extLst>
      <p:ext uri="{BB962C8B-B14F-4D97-AF65-F5344CB8AC3E}">
        <p14:creationId xmlns:p14="http://schemas.microsoft.com/office/powerpoint/2010/main" val="1251912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9B9DCCE-C011-4B0B-B546-465C6C0731DC}" type="slidenum">
              <a:rPr lang="en-US" altLang="en-US"/>
              <a:pPr>
                <a:defRPr/>
              </a:pPr>
              <a:t>‹#›</a:t>
            </a:fld>
            <a:endParaRPr lang="en-US" altLang="en-US" dirty="0"/>
          </a:p>
        </p:txBody>
      </p:sp>
    </p:spTree>
    <p:extLst>
      <p:ext uri="{BB962C8B-B14F-4D97-AF65-F5344CB8AC3E}">
        <p14:creationId xmlns:p14="http://schemas.microsoft.com/office/powerpoint/2010/main" val="32655004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EA88B68-9CF8-4C8F-979F-BEF74C679C1D}" type="slidenum">
              <a:rPr lang="en-US" altLang="en-US"/>
              <a:pPr>
                <a:defRPr/>
              </a:pPr>
              <a:t>‹#›</a:t>
            </a:fld>
            <a:endParaRPr lang="en-US" altLang="en-US" dirty="0"/>
          </a:p>
        </p:txBody>
      </p:sp>
    </p:spTree>
    <p:extLst>
      <p:ext uri="{BB962C8B-B14F-4D97-AF65-F5344CB8AC3E}">
        <p14:creationId xmlns:p14="http://schemas.microsoft.com/office/powerpoint/2010/main" val="600375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1E650E1-3F26-426D-B8CA-A750F63C9D15}" type="slidenum">
              <a:rPr lang="en-US" altLang="en-US"/>
              <a:pPr>
                <a:defRPr/>
              </a:pPr>
              <a:t>‹#›</a:t>
            </a:fld>
            <a:endParaRPr lang="en-US" altLang="en-US" dirty="0"/>
          </a:p>
        </p:txBody>
      </p:sp>
    </p:spTree>
    <p:extLst>
      <p:ext uri="{BB962C8B-B14F-4D97-AF65-F5344CB8AC3E}">
        <p14:creationId xmlns:p14="http://schemas.microsoft.com/office/powerpoint/2010/main" val="9532812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E13BE4B-06C7-46B0-A515-6EF27B7D459C}" type="slidenum">
              <a:rPr lang="en-US" altLang="en-US"/>
              <a:pPr>
                <a:defRPr/>
              </a:pPr>
              <a:t>‹#›</a:t>
            </a:fld>
            <a:endParaRPr lang="en-US" altLang="en-US" dirty="0"/>
          </a:p>
        </p:txBody>
      </p:sp>
    </p:spTree>
    <p:extLst>
      <p:ext uri="{BB962C8B-B14F-4D97-AF65-F5344CB8AC3E}">
        <p14:creationId xmlns:p14="http://schemas.microsoft.com/office/powerpoint/2010/main" val="40710321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5D56494-E917-4F45-B16C-BB01C6EF9E28}" type="slidenum">
              <a:rPr lang="en-US" altLang="en-US"/>
              <a:pPr>
                <a:defRPr/>
              </a:pPr>
              <a:t>‹#›</a:t>
            </a:fld>
            <a:endParaRPr lang="en-US" altLang="en-US" dirty="0"/>
          </a:p>
        </p:txBody>
      </p:sp>
    </p:spTree>
    <p:extLst>
      <p:ext uri="{BB962C8B-B14F-4D97-AF65-F5344CB8AC3E}">
        <p14:creationId xmlns:p14="http://schemas.microsoft.com/office/powerpoint/2010/main" val="50137976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1E96179-3E5A-49B3-8A89-619F33243B88}" type="datetimeFigureOut">
              <a:rPr lang="en-US"/>
              <a:pPr>
                <a:defRPr/>
              </a:pPr>
              <a:t>3/6/2019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5E52695-1572-4E49-8C05-3E86C07C7AAD}"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B315BDF-6F19-4870-8E26-31C315D5884F}" type="slidenum">
              <a:rPr lang="en-US" altLang="en-US"/>
              <a:pPr>
                <a:defRPr/>
              </a:pPr>
              <a:t>‹#›</a:t>
            </a:fld>
            <a:endParaRPr lang="en-US" altLang="en-US" dirty="0"/>
          </a:p>
        </p:txBody>
      </p:sp>
    </p:spTree>
    <p:extLst>
      <p:ext uri="{BB962C8B-B14F-4D97-AF65-F5344CB8AC3E}">
        <p14:creationId xmlns:p14="http://schemas.microsoft.com/office/powerpoint/2010/main" val="882325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52D8C5F4-30ED-4076-83A3-9F62921021FB}" type="slidenum">
              <a:rPr lang="en-US" altLang="en-US"/>
              <a:pPr>
                <a:defRPr/>
              </a:pPr>
              <a:t>‹#›</a:t>
            </a:fld>
            <a:endParaRPr lang="en-US" altLang="en-US" dirty="0"/>
          </a:p>
        </p:txBody>
      </p:sp>
    </p:spTree>
    <p:extLst>
      <p:ext uri="{BB962C8B-B14F-4D97-AF65-F5344CB8AC3E}">
        <p14:creationId xmlns:p14="http://schemas.microsoft.com/office/powerpoint/2010/main" val="1889551919"/>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F844987-0963-494E-BB63-7D2DFE47F29B}" type="slidenum">
              <a:rPr lang="en-US" altLang="en-US"/>
              <a:pPr>
                <a:defRPr/>
              </a:pPr>
              <a:t>‹#›</a:t>
            </a:fld>
            <a:endParaRPr lang="en-US" altLang="en-US" dirty="0"/>
          </a:p>
        </p:txBody>
      </p:sp>
    </p:spTree>
    <p:extLst>
      <p:ext uri="{BB962C8B-B14F-4D97-AF65-F5344CB8AC3E}">
        <p14:creationId xmlns:p14="http://schemas.microsoft.com/office/powerpoint/2010/main" val="23224311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A2A74E08-3699-4DB7-991D-5A78C57D7132}" type="slidenum">
              <a:rPr lang="en-US" altLang="en-US"/>
              <a:pPr>
                <a:defRPr/>
              </a:pPr>
              <a:t>‹#›</a:t>
            </a:fld>
            <a:endParaRPr lang="en-US" altLang="en-US" dirty="0"/>
          </a:p>
        </p:txBody>
      </p:sp>
    </p:spTree>
    <p:extLst>
      <p:ext uri="{BB962C8B-B14F-4D97-AF65-F5344CB8AC3E}">
        <p14:creationId xmlns:p14="http://schemas.microsoft.com/office/powerpoint/2010/main" val="35923635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E2A6170-85E2-40A8-B6E2-44107296FC24}" type="slidenum">
              <a:rPr lang="en-US" altLang="en-US"/>
              <a:pPr>
                <a:defRPr/>
              </a:pPr>
              <a:t>‹#›</a:t>
            </a:fld>
            <a:endParaRPr lang="en-US" altLang="en-US" dirty="0"/>
          </a:p>
        </p:txBody>
      </p:sp>
    </p:spTree>
    <p:extLst>
      <p:ext uri="{BB962C8B-B14F-4D97-AF65-F5344CB8AC3E}">
        <p14:creationId xmlns:p14="http://schemas.microsoft.com/office/powerpoint/2010/main" val="4857773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9773463-C6E1-4537-8CB4-390DCFCFF568}" type="slidenum">
              <a:rPr lang="en-US" altLang="en-US"/>
              <a:pPr>
                <a:defRPr/>
              </a:pPr>
              <a:t>‹#›</a:t>
            </a:fld>
            <a:endParaRPr lang="en-US" altLang="en-US" dirty="0"/>
          </a:p>
        </p:txBody>
      </p:sp>
    </p:spTree>
    <p:extLst>
      <p:ext uri="{BB962C8B-B14F-4D97-AF65-F5344CB8AC3E}">
        <p14:creationId xmlns:p14="http://schemas.microsoft.com/office/powerpoint/2010/main" val="17374773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9B9DCCE-C011-4B0B-B546-465C6C0731DC}" type="slidenum">
              <a:rPr lang="en-US" altLang="en-US"/>
              <a:pPr>
                <a:defRPr/>
              </a:pPr>
              <a:t>‹#›</a:t>
            </a:fld>
            <a:endParaRPr lang="en-US" altLang="en-US" dirty="0"/>
          </a:p>
        </p:txBody>
      </p:sp>
    </p:spTree>
    <p:extLst>
      <p:ext uri="{BB962C8B-B14F-4D97-AF65-F5344CB8AC3E}">
        <p14:creationId xmlns:p14="http://schemas.microsoft.com/office/powerpoint/2010/main" val="35686049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EA88B68-9CF8-4C8F-979F-BEF74C679C1D}" type="slidenum">
              <a:rPr lang="en-US" altLang="en-US"/>
              <a:pPr>
                <a:defRPr/>
              </a:pPr>
              <a:t>‹#›</a:t>
            </a:fld>
            <a:endParaRPr lang="en-US" altLang="en-US" dirty="0"/>
          </a:p>
        </p:txBody>
      </p:sp>
    </p:spTree>
    <p:extLst>
      <p:ext uri="{BB962C8B-B14F-4D97-AF65-F5344CB8AC3E}">
        <p14:creationId xmlns:p14="http://schemas.microsoft.com/office/powerpoint/2010/main" val="10055279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1E650E1-3F26-426D-B8CA-A750F63C9D15}" type="slidenum">
              <a:rPr lang="en-US" altLang="en-US"/>
              <a:pPr>
                <a:defRPr/>
              </a:pPr>
              <a:t>‹#›</a:t>
            </a:fld>
            <a:endParaRPr lang="en-US" altLang="en-US" dirty="0"/>
          </a:p>
        </p:txBody>
      </p:sp>
    </p:spTree>
    <p:extLst>
      <p:ext uri="{BB962C8B-B14F-4D97-AF65-F5344CB8AC3E}">
        <p14:creationId xmlns:p14="http://schemas.microsoft.com/office/powerpoint/2010/main" val="37854710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E13BE4B-06C7-46B0-A515-6EF27B7D459C}" type="slidenum">
              <a:rPr lang="en-US" altLang="en-US"/>
              <a:pPr>
                <a:defRPr/>
              </a:pPr>
              <a:t>‹#›</a:t>
            </a:fld>
            <a:endParaRPr lang="en-US" altLang="en-US" dirty="0"/>
          </a:p>
        </p:txBody>
      </p:sp>
    </p:spTree>
    <p:extLst>
      <p:ext uri="{BB962C8B-B14F-4D97-AF65-F5344CB8AC3E}">
        <p14:creationId xmlns:p14="http://schemas.microsoft.com/office/powerpoint/2010/main" val="35749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E8CC1A8-CF7D-4118-BE13-3CB43EF208AE}" type="datetimeFigureOut">
              <a:rPr lang="en-US"/>
              <a:pPr>
                <a:defRPr/>
              </a:pPr>
              <a:t>3/6/2019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2071C2E-BC83-4B22-929A-8B1E5ED9F9C5}"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53" r:id="rId1"/>
    <p:sldLayoutId id="2147483745" r:id="rId2"/>
    <p:sldLayoutId id="2147483754" r:id="rId3"/>
    <p:sldLayoutId id="2147483746" r:id="rId4"/>
    <p:sldLayoutId id="2147483747" r:id="rId5"/>
    <p:sldLayoutId id="2147483748" r:id="rId6"/>
    <p:sldLayoutId id="2147483749" r:id="rId7"/>
    <p:sldLayoutId id="2147483750" r:id="rId8"/>
    <p:sldLayoutId id="2147483755" r:id="rId9"/>
    <p:sldLayoutId id="2147483751" r:id="rId10"/>
    <p:sldLayoutId id="214748375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1EA977AD-E4E7-4A7D-B45C-966548BBA9B3}" type="slidenum">
              <a:rPr lang="en-US" altLang="en-US">
                <a:latin typeface="Arial" panose="020B0604020202020204" pitchFamily="34" charset="0"/>
              </a:rPr>
              <a:pPr>
                <a:defRPr/>
              </a:pPr>
              <a:t>‹#›</a:t>
            </a:fld>
            <a:endParaRPr lang="en-US" altLang="en-US" dirty="0">
              <a:latin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106089793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1EA977AD-E4E7-4A7D-B45C-966548BBA9B3}" type="slidenum">
              <a:rPr lang="en-US" altLang="en-US">
                <a:latin typeface="Arial" panose="020B0604020202020204" pitchFamily="34" charset="0"/>
              </a:rPr>
              <a:pPr>
                <a:defRPr/>
              </a:pPr>
              <a:t>‹#›</a:t>
            </a:fld>
            <a:endParaRPr lang="en-US" altLang="en-US" dirty="0">
              <a:latin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342625584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1EA977AD-E4E7-4A7D-B45C-966548BBA9B3}" type="slidenum">
              <a:rPr lang="en-US" altLang="en-US">
                <a:latin typeface="Arial" panose="020B0604020202020204" pitchFamily="34" charset="0"/>
              </a:rPr>
              <a:pPr>
                <a:defRPr/>
              </a:pPr>
              <a:t>‹#›</a:t>
            </a:fld>
            <a:endParaRPr lang="en-US" altLang="en-US" dirty="0">
              <a:latin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18904508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1EA977AD-E4E7-4A7D-B45C-966548BBA9B3}" type="slidenum">
              <a:rPr lang="en-US" altLang="en-US">
                <a:latin typeface="Arial" panose="020B0604020202020204" pitchFamily="34" charset="0"/>
              </a:rPr>
              <a:pPr>
                <a:defRPr/>
              </a:pPr>
              <a:t>‹#›</a:t>
            </a:fld>
            <a:endParaRPr lang="en-US" altLang="en-US" dirty="0">
              <a:latin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247758943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1EA977AD-E4E7-4A7D-B45C-966548BBA9B3}" type="slidenum">
              <a:rPr lang="en-US" altLang="en-US">
                <a:latin typeface="Arial" panose="020B0604020202020204" pitchFamily="34" charset="0"/>
              </a:rPr>
              <a:pPr>
                <a:defRPr/>
              </a:pPr>
              <a:t>‹#›</a:t>
            </a:fld>
            <a:endParaRPr lang="en-US" altLang="en-US" dirty="0">
              <a:latin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326006410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1EA977AD-E4E7-4A7D-B45C-966548BBA9B3}" type="slidenum">
              <a:rPr lang="en-US" altLang="en-US">
                <a:latin typeface="Arial" panose="020B0604020202020204" pitchFamily="34" charset="0"/>
              </a:rPr>
              <a:pPr>
                <a:defRPr/>
              </a:pPr>
              <a:t>‹#›</a:t>
            </a:fld>
            <a:endParaRPr lang="en-US" altLang="en-US" dirty="0">
              <a:latin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102655613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1EA977AD-E4E7-4A7D-B45C-966548BBA9B3}" type="slidenum">
              <a:rPr lang="en-US" altLang="en-US">
                <a:latin typeface="Arial" panose="020B0604020202020204" pitchFamily="34" charset="0"/>
              </a:rPr>
              <a:pPr>
                <a:defRPr/>
              </a:pPr>
              <a:t>‹#›</a:t>
            </a:fld>
            <a:endParaRPr lang="en-US" altLang="en-US" dirty="0">
              <a:latin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307431392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1EA977AD-E4E7-4A7D-B45C-966548BBA9B3}" type="slidenum">
              <a:rPr lang="en-US" altLang="en-US">
                <a:latin typeface="Arial" panose="020B0604020202020204" pitchFamily="34" charset="0"/>
              </a:rPr>
              <a:pPr>
                <a:defRPr/>
              </a:pPr>
              <a:t>‹#›</a:t>
            </a:fld>
            <a:endParaRPr lang="en-US" altLang="en-US" dirty="0">
              <a:latin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397819144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1EA977AD-E4E7-4A7D-B45C-966548BBA9B3}" type="slidenum">
              <a:rPr lang="en-US" altLang="en-US">
                <a:latin typeface="Arial" panose="020B0604020202020204" pitchFamily="34" charset="0"/>
              </a:rPr>
              <a:pPr>
                <a:defRPr/>
              </a:pPr>
              <a:t>‹#›</a:t>
            </a:fld>
            <a:endParaRPr lang="en-US" altLang="en-US" dirty="0">
              <a:latin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1104892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prstClr val="black"/>
              </a:solidFill>
              <a:latin typeface="Constanti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1EA977AD-E4E7-4A7D-B45C-966548BBA9B3}" type="slidenum">
              <a:rPr lang="en-US" altLang="en-US">
                <a:latin typeface="Arial" panose="020B0604020202020204" pitchFamily="34" charset="0"/>
              </a:rPr>
              <a:pPr>
                <a:defRPr/>
              </a:pPr>
              <a:t>‹#›</a:t>
            </a:fld>
            <a:endParaRPr lang="en-US" altLang="en-US" dirty="0">
              <a:latin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extLst>
      <p:ext uri="{BB962C8B-B14F-4D97-AF65-F5344CB8AC3E}">
        <p14:creationId xmlns:p14="http://schemas.microsoft.com/office/powerpoint/2010/main" val="74906079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teen%20success&amp;source=images&amp;cd=&amp;cad=rja&amp;docid=UmvZjUO-krhb4M&amp;tbnid=b4COI9XR7c7YvM:&amp;ved=0CAUQjRw&amp;url=http://sarahnewton.com/teenology-at-home/&amp;ei=vxoVUqO1AYfo9ATSnoC4DQ&amp;psig=AFQjCNHsxfMor-peV6UUxs8bNqJXRwN9lA&amp;ust=1377201132776707" TargetMode="External"/><Relationship Id="rId2" Type="http://schemas.openxmlformats.org/officeDocument/2006/relationships/notesSlide" Target="../notesSlides/notesSlide3.xml"/><Relationship Id="rId1" Type="http://schemas.openxmlformats.org/officeDocument/2006/relationships/slideLayout" Target="../slideLayouts/slideLayout7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www.google.com/url?sa=i&amp;rct=j&amp;q=top%20off%20the%20shoulder%20with%20tank&amp;source=images&amp;cd=&amp;cad=rja&amp;docid=XpM167tEHhDPLM&amp;tbnid=mBxDOT1qeIufxM:&amp;ved=0CAUQjRw&amp;url=http://amandasphotogarden.blogspot.com/2010/09/kickin-it-old-school.html&amp;ei=dA8VUoanKpKE8gSim4GoBQ&amp;bvm=bv.50952593,d.b2I&amp;psig=AFQjCNGghSMFqjnvhzh985EPaKX2lSpLjg&amp;ust=1377198275992780" TargetMode="External"/><Relationship Id="rId13"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28.jpeg"/><Relationship Id="rId12" Type="http://schemas.openxmlformats.org/officeDocument/2006/relationships/hyperlink" Target="http://www.google.com/url?sa=i&amp;rct=j&amp;q=backless+sandals&amp;source=images&amp;cd=&amp;cad=rja&amp;docid=NlbSWy5Hp0FsCM&amp;tbnid=cZYk5viQCy-nzM:&amp;ved=0CAUQjRw&amp;url=http://www.flickr.com/photos/clogs_scholl/favorites/with/8427180436/lightbox/&amp;ei=GxEVUtmwHojc8wSb54GoAg&amp;bvm=bv.50952593,d.b2I&amp;psig=AFQjCNE1S-b66XlW1ag8l0_b-AJNYXk3Rw&amp;ust=1377198745351546" TargetMode="External"/><Relationship Id="rId2" Type="http://schemas.openxmlformats.org/officeDocument/2006/relationships/hyperlink" Target="http://www.google.com/url?sa=i&amp;rct=j&amp;q=teens%20short%20shorts&amp;source=images&amp;cd=&amp;cad=rja&amp;docid=Cb3LAsUE8aH3GM&amp;tbnid=ZdzDDILK0In1kM:&amp;ved=0CAUQjRw&amp;url=http://style.catalogs.com/trend_alert/&amp;ei=nAwVUsDPOIXW9QSwioGwCg&amp;bvm=bv.50952593,d.b2I&amp;psig=AFQjCNFPT66fjUg3bGAs9Zo2sU9B2gaRUg&amp;ust=1377197588252997" TargetMode="External"/><Relationship Id="rId1" Type="http://schemas.openxmlformats.org/officeDocument/2006/relationships/slideLayout" Target="../slideLayouts/slideLayout101.xml"/><Relationship Id="rId6" Type="http://schemas.openxmlformats.org/officeDocument/2006/relationships/hyperlink" Target="http://www.google.com/url?sa=i&amp;rct=j&amp;q=lace%20top&amp;source=images&amp;cd=&amp;cad=rja&amp;docid=iMHf_-g0JL2atM&amp;tbnid=2mxGOhUraRzhYM:&amp;ved=0CAUQjRw&amp;url=http://diamondsnap.com/joie-c-111.html&amp;ei=tQ4VUtawNIrK9gTWoICQBw&amp;bvm=bv.50952593,d.b2I&amp;psig=AFQjCNEn_Y81S6ezQhiCU0SvXqDK40Ysfg&amp;ust=1377198101430302" TargetMode="External"/><Relationship Id="rId11" Type="http://schemas.openxmlformats.org/officeDocument/2006/relationships/image" Target="../media/image30.jpeg"/><Relationship Id="rId5" Type="http://schemas.openxmlformats.org/officeDocument/2006/relationships/image" Target="../media/image27.png"/><Relationship Id="rId10" Type="http://schemas.openxmlformats.org/officeDocument/2006/relationships/hyperlink" Target="http://www.google.com/url?sa=i&amp;rct=j&amp;q=holes%20in%20jeans&amp;source=images&amp;cd=&amp;cad=rja&amp;docid=4P9-HmT5iRpyAM&amp;tbnid=EWUoFRHkuXeQ4M:&amp;ved=0CAUQjRw&amp;url=http://www.lovestitched.com/my-tutorial/how-to-patch-jeans-using-lace-a-tutorial/&amp;ei=KRAVUp7zEIvU9ATbnICYBQ&amp;bvm=bv.50952593,d.b2I&amp;psig=AFQjCNEjggkvy5HJrW252ZDyCQQg0Bo3iQ&amp;ust=1377198446317160" TargetMode="External"/><Relationship Id="rId4" Type="http://schemas.openxmlformats.org/officeDocument/2006/relationships/hyperlink" Target="http://www.google.com/url?sa=i&amp;rct=j&amp;q=midriff%20tops&amp;source=images&amp;cd=&amp;cad=rja&amp;docid=nyhtrYD28t-BrM&amp;tbnid=qAsfesQhsnTAJM:&amp;ved=0CAUQjRw&amp;url=http://thekissters.com/2013/06/16/american-flag-crop-tops-under-50/&amp;ei=rg0VUsLTOYSK9QSJj4GQCg&amp;bvm=bv.50952593,d.b2I&amp;psig=AFQjCNET2CzsgC6dDodqZkdHqy0hCrPZSg&amp;ust=1377197732489832" TargetMode="External"/><Relationship Id="rId9"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url?sa=i&amp;rct=j&amp;q=backpack&amp;source=images&amp;cd=&amp;cad=rja&amp;docid=DpO9_fWzmmrdtM&amp;tbnid=qG4lcN6YGqtILM:&amp;ved=0CAUQjRw&amp;url=http://www.amendment2.com/shop/ballistic-backpack/&amp;ei=J_4UUvvUFpHO9ATq6ICQDQ&amp;bvm=bv.50952593,d.b2I&amp;psig=AFQjCNEV1QtJL-kW5g5v9qWk6rzIEdKgrQ&amp;ust=1377193890989964" TargetMode="Externa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parent%20conference&amp;source=images&amp;cd=&amp;cad=rja&amp;docid=NEF_oafP1iQ7CM&amp;tbnid=eLbPWokbz6_wWM:&amp;ved=0CAUQjRw&amp;url=http://www.cms.k12.nc.us/parents/ParentUniv/Pages/CoursePresentationsandHandouts.aspx&amp;ei=wxcVUuUQlNT1BMSJgbAP&amp;psig=AFQjCNGyu6RztHSmeLcs9AQAqrgNf3hozQ&amp;ust=1377200421648606" TargetMode="Externa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3" Type="http://schemas.openxmlformats.org/officeDocument/2006/relationships/hyperlink" Target="http://teachers.stjohns.k12.fl.us/lpa-grade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fontAlgn="auto" hangingPunct="1">
              <a:spcAft>
                <a:spcPts val="0"/>
              </a:spcAft>
              <a:defRPr/>
            </a:pPr>
            <a:r>
              <a:rPr lang="en-US" dirty="0" smtClean="0"/>
              <a:t>LPA 6</a:t>
            </a:r>
            <a:r>
              <a:rPr lang="en-US" baseline="30000" dirty="0" smtClean="0"/>
              <a:t>th</a:t>
            </a:r>
            <a:r>
              <a:rPr lang="en-US" dirty="0" smtClean="0"/>
              <a:t> Grade Transition Night</a:t>
            </a:r>
          </a:p>
        </p:txBody>
      </p:sp>
      <p:sp>
        <p:nvSpPr>
          <p:cNvPr id="5123" name="Subtitle 2"/>
          <p:cNvSpPr>
            <a:spLocks noGrp="1"/>
          </p:cNvSpPr>
          <p:nvPr>
            <p:ph type="subTitle" idx="1"/>
          </p:nvPr>
        </p:nvSpPr>
        <p:spPr>
          <a:xfrm>
            <a:off x="533400" y="3228975"/>
            <a:ext cx="7854950" cy="1752600"/>
          </a:xfrm>
        </p:spPr>
        <p:txBody>
          <a:bodyPr/>
          <a:lstStyle/>
          <a:p>
            <a:pPr marR="0" eaLnBrk="1" hangingPunct="1">
              <a:buFont typeface="Arial" charset="0"/>
              <a:buNone/>
            </a:pPr>
            <a:endParaRPr lang="en-US" dirty="0" smtClean="0"/>
          </a:p>
          <a:p>
            <a:pPr marR="0" eaLnBrk="1" hangingPunct="1">
              <a:buFont typeface="Arial" charset="0"/>
              <a:buNone/>
            </a:pPr>
            <a:r>
              <a:rPr lang="en-US" dirty="0" smtClean="0"/>
              <a:t>What can a teen wolf expect?</a:t>
            </a:r>
          </a:p>
        </p:txBody>
      </p:sp>
      <p:pic>
        <p:nvPicPr>
          <p:cNvPr id="5124" name="Picture 4" descr="Blue wolf.gif"/>
          <p:cNvPicPr>
            <a:picLocks noChangeAspect="1"/>
          </p:cNvPicPr>
          <p:nvPr/>
        </p:nvPicPr>
        <p:blipFill>
          <a:blip r:embed="rId2" cstate="print"/>
          <a:srcRect/>
          <a:stretch>
            <a:fillRect/>
          </a:stretch>
        </p:blipFill>
        <p:spPr bwMode="auto">
          <a:xfrm>
            <a:off x="6705600" y="4343400"/>
            <a:ext cx="1666875" cy="1838325"/>
          </a:xfrm>
          <a:prstGeom prst="rect">
            <a:avLst/>
          </a:prstGeom>
          <a:noFill/>
          <a:ln w="9525">
            <a:noFill/>
            <a:miter lim="800000"/>
            <a:headEnd/>
            <a:tailEnd/>
          </a:ln>
        </p:spPr>
      </p:pic>
      <p:sp>
        <p:nvSpPr>
          <p:cNvPr id="2" name="Rectangle 1"/>
          <p:cNvSpPr/>
          <p:nvPr/>
        </p:nvSpPr>
        <p:spPr>
          <a:xfrm>
            <a:off x="1371600" y="5779736"/>
            <a:ext cx="1659429" cy="369332"/>
          </a:xfrm>
          <a:prstGeom prst="rect">
            <a:avLst/>
          </a:prstGeom>
        </p:spPr>
        <p:txBody>
          <a:bodyPr wrap="none">
            <a:spAutoFit/>
          </a:bodyPr>
          <a:lstStyle/>
          <a:p>
            <a:r>
              <a:rPr lang="en-US" dirty="0" smtClean="0"/>
              <a:t>March 4, 2019</a:t>
            </a:r>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8438" y="838200"/>
            <a:ext cx="6118225" cy="838200"/>
          </a:xfrm>
        </p:spPr>
        <p:txBody>
          <a:bodyPr/>
          <a:lstStyle/>
          <a:p>
            <a:pPr algn="ctr"/>
            <a:r>
              <a:rPr lang="en-US" altLang="en-US" b="1" dirty="0" smtClean="0"/>
              <a:t>Organization = Success</a:t>
            </a:r>
          </a:p>
        </p:txBody>
      </p:sp>
      <p:sp>
        <p:nvSpPr>
          <p:cNvPr id="28675" name="Content Placeholder 2"/>
          <p:cNvSpPr>
            <a:spLocks noGrp="1"/>
          </p:cNvSpPr>
          <p:nvPr>
            <p:ph sz="half" idx="1"/>
          </p:nvPr>
        </p:nvSpPr>
        <p:spPr>
          <a:xfrm>
            <a:off x="139700" y="1776413"/>
            <a:ext cx="8686800" cy="4724400"/>
          </a:xfrm>
        </p:spPr>
        <p:txBody>
          <a:bodyPr/>
          <a:lstStyle/>
          <a:p>
            <a:r>
              <a:rPr lang="en-US" altLang="en-US" sz="2400" dirty="0" smtClean="0"/>
              <a:t>Write assignments in planner</a:t>
            </a:r>
          </a:p>
          <a:p>
            <a:r>
              <a:rPr lang="en-US" altLang="en-US" sz="2400" dirty="0" smtClean="0"/>
              <a:t>Check Schoology site daily</a:t>
            </a:r>
          </a:p>
          <a:p>
            <a:r>
              <a:rPr lang="en-US" altLang="en-US" sz="2400" dirty="0" smtClean="0"/>
              <a:t>Put homework in the correct class folder/notebook </a:t>
            </a:r>
          </a:p>
          <a:p>
            <a:r>
              <a:rPr lang="en-US" altLang="en-US" sz="2400" dirty="0" smtClean="0"/>
              <a:t>Study Buddy, have other student’s phone numbers to call for help or questions about homework or assignments.</a:t>
            </a:r>
          </a:p>
          <a:p>
            <a:r>
              <a:rPr lang="en-US" altLang="en-US" sz="2400" dirty="0" smtClean="0"/>
              <a:t>Do homework when assigned</a:t>
            </a:r>
          </a:p>
          <a:p>
            <a:r>
              <a:rPr lang="en-US" altLang="en-US" sz="2400" dirty="0" smtClean="0"/>
              <a:t>Schedule on inside of locker </a:t>
            </a:r>
          </a:p>
          <a:p>
            <a:r>
              <a:rPr lang="en-US" altLang="en-US" sz="2400" dirty="0" smtClean="0"/>
              <a:t>A “study area” at home with limited distractions – TV, cell phone, video games, etc.</a:t>
            </a:r>
          </a:p>
          <a:p>
            <a:r>
              <a:rPr lang="en-US" altLang="en-US" sz="2400" dirty="0" smtClean="0"/>
              <a:t>Plenty of sleep and a good breakfast</a:t>
            </a:r>
          </a:p>
          <a:p>
            <a:r>
              <a:rPr lang="en-US" altLang="en-US" sz="2400" dirty="0" smtClean="0"/>
              <a:t>A great attitude</a:t>
            </a:r>
          </a:p>
          <a:p>
            <a:endParaRPr lang="en-US" altLang="en-US" dirty="0" smtClean="0"/>
          </a:p>
        </p:txBody>
      </p:sp>
      <p:pic>
        <p:nvPicPr>
          <p:cNvPr id="28677" name="Picture 5" descr="http://sarahnewton.com/wp-content/uploads/2012/01/fotolia_51698161.jpg">
            <a:hlinkClick r:id="rId3"/>
          </p:cNvPr>
          <p:cNvPicPr>
            <a:picLocks noChangeAspect="1" noChangeArrowheads="1"/>
          </p:cNvPicPr>
          <p:nvPr/>
        </p:nvPicPr>
        <p:blipFill>
          <a:blip r:embed="rId4"/>
          <a:srcRect/>
          <a:stretch>
            <a:fillRect/>
          </a:stretch>
        </p:blipFill>
        <p:spPr bwMode="auto">
          <a:xfrm>
            <a:off x="6477000" y="990600"/>
            <a:ext cx="2362200" cy="1573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72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533400"/>
            <a:ext cx="8229600" cy="1314450"/>
          </a:xfrm>
        </p:spPr>
        <p:txBody>
          <a:bodyPr/>
          <a:lstStyle/>
          <a:p>
            <a:pPr algn="ctr"/>
            <a:r>
              <a:rPr lang="en-US" b="1" dirty="0" smtClean="0">
                <a:solidFill>
                  <a:schemeClr val="accent1">
                    <a:lumMod val="75000"/>
                  </a:schemeClr>
                </a:solidFill>
              </a:rPr>
              <a:t>Homework</a:t>
            </a:r>
          </a:p>
        </p:txBody>
      </p:sp>
      <p:sp>
        <p:nvSpPr>
          <p:cNvPr id="28675" name="Content Placeholder 2"/>
          <p:cNvSpPr>
            <a:spLocks noGrp="1"/>
          </p:cNvSpPr>
          <p:nvPr>
            <p:ph idx="1"/>
          </p:nvPr>
        </p:nvSpPr>
        <p:spPr>
          <a:xfrm>
            <a:off x="457200" y="1935163"/>
            <a:ext cx="8229600" cy="4922837"/>
          </a:xfrm>
        </p:spPr>
        <p:txBody>
          <a:bodyPr/>
          <a:lstStyle/>
          <a:p>
            <a:r>
              <a:rPr lang="en-US" sz="2400" dirty="0" smtClean="0"/>
              <a:t>Homework is to be expected for students in grades 6</a:t>
            </a:r>
            <a:r>
              <a:rPr lang="en-US" sz="2400" baseline="30000" dirty="0" smtClean="0"/>
              <a:t>th</a:t>
            </a:r>
            <a:r>
              <a:rPr lang="en-US" sz="2400" dirty="0" smtClean="0"/>
              <a:t> -8</a:t>
            </a:r>
            <a:r>
              <a:rPr lang="en-US" sz="2400" baseline="30000" dirty="0" smtClean="0"/>
              <a:t>th </a:t>
            </a:r>
            <a:r>
              <a:rPr lang="en-US" sz="2400" dirty="0" smtClean="0"/>
              <a:t>  grade</a:t>
            </a:r>
            <a:endParaRPr lang="en-US" sz="2400" baseline="30000" dirty="0" smtClean="0"/>
          </a:p>
          <a:p>
            <a:r>
              <a:rPr lang="en-US" sz="2400" dirty="0" smtClean="0"/>
              <a:t>Each night, students will have approximately sixty minutes of homework</a:t>
            </a:r>
          </a:p>
          <a:p>
            <a:r>
              <a:rPr lang="en-US" sz="2400" dirty="0" smtClean="0"/>
              <a:t>Your child will have a Schoology account </a:t>
            </a:r>
          </a:p>
          <a:p>
            <a:r>
              <a:rPr lang="en-US" sz="2400" dirty="0" smtClean="0"/>
              <a:t>There is also a calendar that will show when each assignment and upcoming activity is for the student </a:t>
            </a:r>
            <a:r>
              <a:rPr lang="en-US" sz="2400" dirty="0"/>
              <a:t>f</a:t>
            </a:r>
            <a:r>
              <a:rPr lang="en-US" sz="2400" dirty="0" smtClean="0"/>
              <a:t>or all their classes</a:t>
            </a:r>
          </a:p>
          <a:p>
            <a:r>
              <a:rPr lang="en-US" sz="2400" i="1" dirty="0" smtClean="0"/>
              <a:t>If your child says he/she has no homework:</a:t>
            </a:r>
          </a:p>
          <a:p>
            <a:pPr algn="ctr">
              <a:buFont typeface="Wingdings 2" pitchFamily="18" charset="2"/>
              <a:buNone/>
            </a:pPr>
            <a:r>
              <a:rPr lang="en-US" sz="2400" dirty="0" smtClean="0"/>
              <a:t>TRUST BUT VERIFY</a:t>
            </a:r>
          </a:p>
        </p:txBody>
      </p:sp>
      <p:pic>
        <p:nvPicPr>
          <p:cNvPr id="28676" name="Picture 3" descr="Hunting.jpg"/>
          <p:cNvPicPr>
            <a:picLocks noChangeAspect="1"/>
          </p:cNvPicPr>
          <p:nvPr/>
        </p:nvPicPr>
        <p:blipFill>
          <a:blip r:embed="rId3" cstate="print"/>
          <a:srcRect/>
          <a:stretch>
            <a:fillRect/>
          </a:stretch>
        </p:blipFill>
        <p:spPr bwMode="auto">
          <a:xfrm>
            <a:off x="7429239" y="5638800"/>
            <a:ext cx="1246188" cy="97155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HOWL Time	</a:t>
            </a:r>
            <a:endParaRPr lang="en-US" dirty="0"/>
          </a:p>
        </p:txBody>
      </p:sp>
      <p:sp>
        <p:nvSpPr>
          <p:cNvPr id="3" name="Content Placeholder 2"/>
          <p:cNvSpPr>
            <a:spLocks noGrp="1"/>
          </p:cNvSpPr>
          <p:nvPr>
            <p:ph idx="1"/>
          </p:nvPr>
        </p:nvSpPr>
        <p:spPr/>
        <p:txBody>
          <a:bodyPr/>
          <a:lstStyle/>
          <a:p>
            <a:r>
              <a:rPr lang="en-US" dirty="0" smtClean="0"/>
              <a:t>Each Wednesday, students have HOWL time built into their schedule in order to receive extra assistance in a given class, enrichment opportunities, time to complete an assessment.  </a:t>
            </a:r>
            <a:endParaRPr lang="en-US" dirty="0"/>
          </a:p>
        </p:txBody>
      </p:sp>
      <p:pic>
        <p:nvPicPr>
          <p:cNvPr id="5" name="Picture 4"/>
          <p:cNvPicPr>
            <a:picLocks noChangeAspect="1"/>
          </p:cNvPicPr>
          <p:nvPr/>
        </p:nvPicPr>
        <p:blipFill>
          <a:blip r:embed="rId2"/>
          <a:stretch>
            <a:fillRect/>
          </a:stretch>
        </p:blipFill>
        <p:spPr>
          <a:xfrm>
            <a:off x="3962400" y="3777570"/>
            <a:ext cx="1676400" cy="2634343"/>
          </a:xfrm>
          <a:prstGeom prst="rect">
            <a:avLst/>
          </a:prstGeom>
        </p:spPr>
      </p:pic>
    </p:spTree>
    <p:extLst>
      <p:ext uri="{BB962C8B-B14F-4D97-AF65-F5344CB8AC3E}">
        <p14:creationId xmlns:p14="http://schemas.microsoft.com/office/powerpoint/2010/main" val="46876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04850"/>
            <a:ext cx="8229600" cy="1428750"/>
          </a:xfrm>
        </p:spPr>
        <p:txBody>
          <a:bodyPr/>
          <a:lstStyle/>
          <a:p>
            <a:pPr algn="ctr"/>
            <a:r>
              <a:rPr lang="en-US" b="1" dirty="0" smtClean="0">
                <a:solidFill>
                  <a:schemeClr val="accent1">
                    <a:lumMod val="75000"/>
                  </a:schemeClr>
                </a:solidFill>
              </a:rPr>
              <a:t>Supplies</a:t>
            </a:r>
          </a:p>
        </p:txBody>
      </p:sp>
      <p:sp>
        <p:nvSpPr>
          <p:cNvPr id="9219" name="Content Placeholder 2"/>
          <p:cNvSpPr>
            <a:spLocks noGrp="1"/>
          </p:cNvSpPr>
          <p:nvPr>
            <p:ph idx="1"/>
          </p:nvPr>
        </p:nvSpPr>
        <p:spPr/>
        <p:txBody>
          <a:bodyPr/>
          <a:lstStyle/>
          <a:p>
            <a:endParaRPr lang="en-US" dirty="0" smtClean="0"/>
          </a:p>
          <a:p>
            <a:endParaRPr lang="en-US" dirty="0" smtClean="0"/>
          </a:p>
          <a:p>
            <a:r>
              <a:rPr lang="en-US" dirty="0" smtClean="0"/>
              <a:t>The 6</a:t>
            </a:r>
            <a:r>
              <a:rPr lang="en-US" baseline="30000" dirty="0" smtClean="0"/>
              <a:t>th</a:t>
            </a:r>
            <a:r>
              <a:rPr lang="en-US" dirty="0" smtClean="0"/>
              <a:t> grade supply list will be posted on the LPA website at the end of the year. </a:t>
            </a:r>
          </a:p>
          <a:p>
            <a:r>
              <a:rPr lang="en-US" dirty="0" smtClean="0"/>
              <a:t>Supplemental supply requirements will be posted on each teacher’s Schoology page if necessary. </a:t>
            </a:r>
          </a:p>
          <a:p>
            <a:r>
              <a:rPr lang="en-US" dirty="0" smtClean="0"/>
              <a:t>If your child has art or 7</a:t>
            </a:r>
            <a:r>
              <a:rPr lang="en-US" baseline="30000" dirty="0" smtClean="0"/>
              <a:t>th</a:t>
            </a:r>
            <a:r>
              <a:rPr lang="en-US" dirty="0" smtClean="0"/>
              <a:t> grade math, there will be additional supplies</a:t>
            </a:r>
          </a:p>
          <a:p>
            <a:r>
              <a:rPr lang="en-US" dirty="0" smtClean="0"/>
              <a:t>If your child has band or chorus, there will be additional fees for these classes. </a:t>
            </a:r>
          </a:p>
        </p:txBody>
      </p:sp>
      <p:pic>
        <p:nvPicPr>
          <p:cNvPr id="9220" name="Picture 3" descr="student at desk.gif"/>
          <p:cNvPicPr>
            <a:picLocks noChangeAspect="1"/>
          </p:cNvPicPr>
          <p:nvPr/>
        </p:nvPicPr>
        <p:blipFill>
          <a:blip r:embed="rId2" cstate="print"/>
          <a:srcRect/>
          <a:stretch>
            <a:fillRect/>
          </a:stretch>
        </p:blipFill>
        <p:spPr bwMode="auto">
          <a:xfrm>
            <a:off x="1600200" y="609600"/>
            <a:ext cx="1295400" cy="19843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90800" y="838200"/>
            <a:ext cx="3429000" cy="666750"/>
          </a:xfrm>
        </p:spPr>
        <p:txBody>
          <a:bodyPr/>
          <a:lstStyle/>
          <a:p>
            <a:pPr algn="ctr" eaLnBrk="1" hangingPunct="1"/>
            <a:r>
              <a:rPr lang="en-US" altLang="en-US" dirty="0" smtClean="0"/>
              <a:t> </a:t>
            </a:r>
            <a:r>
              <a:rPr lang="en-US" altLang="en-US" b="1" dirty="0" smtClean="0"/>
              <a:t>Schedule</a:t>
            </a:r>
            <a:r>
              <a:rPr lang="en-US" altLang="en-US" dirty="0" smtClean="0"/>
              <a:t> </a:t>
            </a:r>
          </a:p>
        </p:txBody>
      </p:sp>
      <p:sp>
        <p:nvSpPr>
          <p:cNvPr id="9219" name="Rectangle 3"/>
          <p:cNvSpPr>
            <a:spLocks noGrp="1" noChangeArrowheads="1"/>
          </p:cNvSpPr>
          <p:nvPr>
            <p:ph idx="1"/>
          </p:nvPr>
        </p:nvSpPr>
        <p:spPr>
          <a:xfrm>
            <a:off x="165100" y="1504950"/>
            <a:ext cx="8458200" cy="5353050"/>
          </a:xfrm>
        </p:spPr>
        <p:txBody>
          <a:bodyPr/>
          <a:lstStyle/>
          <a:p>
            <a:pPr eaLnBrk="1" hangingPunct="1">
              <a:buSzPct val="150000"/>
              <a:buFont typeface="Arial" panose="020B0604020202020204" pitchFamily="34" charset="0"/>
              <a:buChar char="•"/>
            </a:pPr>
            <a:r>
              <a:rPr lang="en-US" altLang="en-US" sz="2800" dirty="0" smtClean="0"/>
              <a:t>LPA students take 7 courses each day</a:t>
            </a:r>
            <a:endParaRPr lang="en-US" altLang="en-US" sz="1200" dirty="0" smtClean="0"/>
          </a:p>
          <a:p>
            <a:pPr eaLnBrk="1" hangingPunct="1"/>
            <a:r>
              <a:rPr lang="en-US" altLang="en-US" sz="2800" dirty="0" smtClean="0"/>
              <a:t>Wednesday – We will have HOWL time where there will be time for remediation and enrichment</a:t>
            </a:r>
          </a:p>
          <a:p>
            <a:pPr eaLnBrk="1" hangingPunct="1"/>
            <a:r>
              <a:rPr lang="en-US" altLang="en-US" sz="2800" dirty="0" smtClean="0"/>
              <a:t>Students report to homeroom each day at 8:30am for important morning announcements.  </a:t>
            </a:r>
          </a:p>
        </p:txBody>
      </p:sp>
      <p:pic>
        <p:nvPicPr>
          <p:cNvPr id="9220" name="Picture 5" descr="C:\Documents and Settings\kunzel\Local Settings\Temporary Internet Files\Content.IE5\BI0F3VNB\MCj0410407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343400"/>
            <a:ext cx="24384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334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09600"/>
            <a:ext cx="8305800" cy="838200"/>
          </a:xfrm>
        </p:spPr>
        <p:txBody>
          <a:bodyPr/>
          <a:lstStyle/>
          <a:p>
            <a:pPr algn="ctr" eaLnBrk="1" hangingPunct="1"/>
            <a:r>
              <a:rPr lang="en-US" altLang="en-US" dirty="0" smtClean="0"/>
              <a:t> </a:t>
            </a:r>
            <a:r>
              <a:rPr lang="en-US" altLang="en-US" sz="4200" b="1" dirty="0" smtClean="0"/>
              <a:t>6</a:t>
            </a:r>
            <a:r>
              <a:rPr lang="en-US" altLang="en-US" sz="4200" b="1" baseline="30000" dirty="0" smtClean="0"/>
              <a:t>th</a:t>
            </a:r>
            <a:r>
              <a:rPr lang="en-US" altLang="en-US" sz="4200" b="1" dirty="0" smtClean="0"/>
              <a:t> Grade Course Requirements </a:t>
            </a:r>
          </a:p>
        </p:txBody>
      </p:sp>
      <p:sp>
        <p:nvSpPr>
          <p:cNvPr id="9219" name="Rectangle 3"/>
          <p:cNvSpPr>
            <a:spLocks noGrp="1" noChangeArrowheads="1"/>
          </p:cNvSpPr>
          <p:nvPr>
            <p:ph idx="1"/>
          </p:nvPr>
        </p:nvSpPr>
        <p:spPr>
          <a:xfrm>
            <a:off x="165100" y="1371600"/>
            <a:ext cx="8743700" cy="5867400"/>
          </a:xfrm>
        </p:spPr>
        <p:txBody>
          <a:bodyPr/>
          <a:lstStyle/>
          <a:p>
            <a:pPr marL="0" indent="0" algn="ctr" eaLnBrk="1" hangingPunct="1">
              <a:buSzPct val="150000"/>
              <a:buNone/>
            </a:pPr>
            <a:r>
              <a:rPr lang="en-US" altLang="en-US" sz="2800" b="1" i="1" dirty="0" smtClean="0"/>
              <a:t>Core Subjects: </a:t>
            </a:r>
          </a:p>
          <a:p>
            <a:pPr eaLnBrk="1" hangingPunct="1">
              <a:buSzPct val="150000"/>
              <a:buFont typeface="Arial" panose="020B0604020202020204" pitchFamily="34" charset="0"/>
              <a:buChar char="•"/>
            </a:pPr>
            <a:r>
              <a:rPr lang="en-US" altLang="en-US" sz="2000" dirty="0" smtClean="0"/>
              <a:t>Language Arts, Math, Science, World History</a:t>
            </a:r>
          </a:p>
          <a:p>
            <a:pPr marL="0" indent="0" eaLnBrk="1" hangingPunct="1">
              <a:buSzPct val="150000"/>
              <a:buNone/>
            </a:pPr>
            <a:r>
              <a:rPr lang="en-US" altLang="en-US" sz="2000" dirty="0" smtClean="0"/>
              <a:t>                     (standard or advanced)</a:t>
            </a:r>
          </a:p>
          <a:p>
            <a:pPr marL="0" indent="0" eaLnBrk="1" hangingPunct="1">
              <a:buSzPct val="150000"/>
              <a:buNone/>
            </a:pPr>
            <a:endParaRPr lang="en-US" altLang="en-US" sz="2000" dirty="0" smtClean="0"/>
          </a:p>
          <a:p>
            <a:pPr marL="0" indent="0" algn="ctr" eaLnBrk="1" hangingPunct="1">
              <a:buSzPct val="150000"/>
              <a:buNone/>
            </a:pPr>
            <a:r>
              <a:rPr lang="en-US" altLang="en-US" sz="2000" b="1" i="1" dirty="0" smtClean="0"/>
              <a:t>Required Non-Core</a:t>
            </a:r>
            <a:endParaRPr lang="en-US" altLang="en-US" sz="2000" dirty="0" smtClean="0"/>
          </a:p>
          <a:p>
            <a:pPr eaLnBrk="1" hangingPunct="1"/>
            <a:r>
              <a:rPr lang="en-US" altLang="en-US" sz="2000" dirty="0" smtClean="0"/>
              <a:t>Advanced Reading or Intensive Reading – full year</a:t>
            </a:r>
          </a:p>
          <a:p>
            <a:pPr eaLnBrk="1" hangingPunct="1"/>
            <a:endParaRPr lang="en-US" altLang="en-US" sz="2000" dirty="0" smtClean="0"/>
          </a:p>
          <a:p>
            <a:pPr eaLnBrk="1" hangingPunct="1"/>
            <a:r>
              <a:rPr lang="en-US" altLang="en-US" sz="2000" dirty="0" smtClean="0"/>
              <a:t>Physical Education – full year</a:t>
            </a:r>
          </a:p>
          <a:p>
            <a:pPr eaLnBrk="1" hangingPunct="1"/>
            <a:endParaRPr lang="en-US" altLang="en-US" sz="2000" dirty="0" smtClean="0"/>
          </a:p>
          <a:p>
            <a:pPr marL="0" indent="0" algn="ctr" eaLnBrk="1" hangingPunct="1">
              <a:buNone/>
            </a:pPr>
            <a:r>
              <a:rPr lang="en-US" altLang="en-US" sz="2000" b="1" i="1" dirty="0" smtClean="0"/>
              <a:t>Optional Non-Core</a:t>
            </a:r>
            <a:endParaRPr lang="en-US" altLang="en-US" sz="2000" dirty="0" smtClean="0"/>
          </a:p>
          <a:p>
            <a:pPr eaLnBrk="1" hangingPunct="1"/>
            <a:r>
              <a:rPr lang="en-US" altLang="en-US" sz="2000" smtClean="0"/>
              <a:t>Band 1 – </a:t>
            </a:r>
            <a:r>
              <a:rPr lang="en-US" altLang="en-US" sz="2000" dirty="0" smtClean="0"/>
              <a:t>full year</a:t>
            </a:r>
          </a:p>
          <a:p>
            <a:pPr eaLnBrk="1" hangingPunct="1"/>
            <a:r>
              <a:rPr lang="en-US" altLang="en-US" sz="2000" dirty="0" smtClean="0"/>
              <a:t>Exploring 2D Studio Art – full year</a:t>
            </a:r>
          </a:p>
          <a:p>
            <a:pPr eaLnBrk="1" hangingPunct="1"/>
            <a:r>
              <a:rPr lang="en-US" altLang="en-US" sz="2000" dirty="0" smtClean="0"/>
              <a:t>Chorus – full year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1484194"/>
            <a:ext cx="1365000" cy="1500000"/>
          </a:xfrm>
          <a:prstGeom prst="rect">
            <a:avLst/>
          </a:prstGeom>
        </p:spPr>
      </p:pic>
    </p:spTree>
    <p:extLst>
      <p:ext uri="{BB962C8B-B14F-4D97-AF65-F5344CB8AC3E}">
        <p14:creationId xmlns:p14="http://schemas.microsoft.com/office/powerpoint/2010/main" val="3052862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04850"/>
            <a:ext cx="8229600" cy="1581150"/>
          </a:xfrm>
        </p:spPr>
        <p:txBody>
          <a:bodyPr/>
          <a:lstStyle/>
          <a:p>
            <a:pPr algn="ctr"/>
            <a:r>
              <a:rPr lang="en-US" b="1" dirty="0" smtClean="0"/>
              <a:t>Is there a summer reading requirement?</a:t>
            </a:r>
          </a:p>
        </p:txBody>
      </p:sp>
      <p:sp>
        <p:nvSpPr>
          <p:cNvPr id="8195" name="Content Placeholder 2"/>
          <p:cNvSpPr>
            <a:spLocks noGrp="1"/>
          </p:cNvSpPr>
          <p:nvPr>
            <p:ph idx="1"/>
          </p:nvPr>
        </p:nvSpPr>
        <p:spPr/>
        <p:txBody>
          <a:bodyPr/>
          <a:lstStyle/>
          <a:p>
            <a:endParaRPr lang="en-US" dirty="0" smtClean="0"/>
          </a:p>
          <a:p>
            <a:r>
              <a:rPr lang="en-US" dirty="0" smtClean="0"/>
              <a:t>Yes. All students at Liberty Pines Academy have summer reading options.  This information will be posted on the LPA website by the end of April.</a:t>
            </a:r>
          </a:p>
          <a:p>
            <a:r>
              <a:rPr lang="en-US" dirty="0" smtClean="0"/>
              <a:t>Please check the website for specific due dates.</a:t>
            </a:r>
          </a:p>
          <a:p>
            <a:r>
              <a:rPr lang="en-US" dirty="0" smtClean="0"/>
              <a:t>This will be a jump start to our Journey Through Genres for the first quarter</a:t>
            </a:r>
          </a:p>
        </p:txBody>
      </p:sp>
      <p:pic>
        <p:nvPicPr>
          <p:cNvPr id="8196" name="Picture 3" descr="j0439901.wmf"/>
          <p:cNvPicPr>
            <a:picLocks noChangeAspect="1"/>
          </p:cNvPicPr>
          <p:nvPr/>
        </p:nvPicPr>
        <p:blipFill>
          <a:blip r:embed="rId2" cstate="print"/>
          <a:srcRect/>
          <a:stretch>
            <a:fillRect/>
          </a:stretch>
        </p:blipFill>
        <p:spPr bwMode="auto">
          <a:xfrm>
            <a:off x="5638800" y="4834948"/>
            <a:ext cx="2895600" cy="1990725"/>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600" y="1219200"/>
            <a:ext cx="8684175" cy="5303980"/>
          </a:xfrm>
          <a:prstGeom prst="rect">
            <a:avLst/>
          </a:prstGeom>
        </p:spPr>
      </p:pic>
      <p:pic>
        <p:nvPicPr>
          <p:cNvPr id="10" name="Picture 9"/>
          <p:cNvPicPr>
            <a:picLocks noChangeAspect="1"/>
          </p:cNvPicPr>
          <p:nvPr/>
        </p:nvPicPr>
        <p:blipFill>
          <a:blip r:embed="rId3"/>
          <a:stretch>
            <a:fillRect/>
          </a:stretch>
        </p:blipFill>
        <p:spPr>
          <a:xfrm>
            <a:off x="228600" y="21771"/>
            <a:ext cx="8382727" cy="1030313"/>
          </a:xfrm>
          <a:prstGeom prst="rect">
            <a:avLst/>
          </a:prstGeom>
        </p:spPr>
      </p:pic>
    </p:spTree>
    <p:extLst>
      <p:ext uri="{BB962C8B-B14F-4D97-AF65-F5344CB8AC3E}">
        <p14:creationId xmlns:p14="http://schemas.microsoft.com/office/powerpoint/2010/main" val="1942854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4450"/>
          </a:xfrm>
        </p:spPr>
        <p:txBody>
          <a:bodyPr rtlCol="0">
            <a:normAutofit fontScale="90000"/>
          </a:bodyPr>
          <a:lstStyle/>
          <a:p>
            <a:pPr algn="ctr" eaLnBrk="1" fontAlgn="auto" hangingPunct="1">
              <a:spcAft>
                <a:spcPts val="0"/>
              </a:spcAft>
              <a:defRPr/>
            </a:pPr>
            <a:r>
              <a:rPr lang="en-US" b="1" dirty="0" smtClean="0"/>
              <a:t>What are the math options for my child?</a:t>
            </a:r>
          </a:p>
        </p:txBody>
      </p:sp>
      <p:sp>
        <p:nvSpPr>
          <p:cNvPr id="18435" name="Content Placeholder 2"/>
          <p:cNvSpPr>
            <a:spLocks noGrp="1"/>
          </p:cNvSpPr>
          <p:nvPr>
            <p:ph idx="1"/>
          </p:nvPr>
        </p:nvSpPr>
        <p:spPr>
          <a:xfrm>
            <a:off x="152400" y="1905000"/>
            <a:ext cx="8991600" cy="4419600"/>
          </a:xfrm>
        </p:spPr>
        <p:txBody>
          <a:bodyPr/>
          <a:lstStyle/>
          <a:p>
            <a:pPr eaLnBrk="1" hangingPunct="1">
              <a:buFont typeface="Arial" charset="0"/>
              <a:buChar char="•"/>
            </a:pPr>
            <a:r>
              <a:rPr lang="en-US" sz="2000" dirty="0" smtClean="0"/>
              <a:t>LPA offers a variety of options for middle grades students depending on their individualized learning path for math:</a:t>
            </a:r>
          </a:p>
          <a:p>
            <a:pPr lvl="1" eaLnBrk="1" hangingPunct="1">
              <a:buFont typeface="Courier New" panose="02070309020205020404" pitchFamily="49" charset="0"/>
              <a:buChar char="o"/>
            </a:pPr>
            <a:r>
              <a:rPr lang="en-US" sz="2000" dirty="0" smtClean="0"/>
              <a:t>6</a:t>
            </a:r>
            <a:r>
              <a:rPr lang="en-US" sz="2000" baseline="30000" dirty="0" smtClean="0"/>
              <a:t>th</a:t>
            </a:r>
            <a:r>
              <a:rPr lang="en-US" sz="2000" dirty="0" smtClean="0"/>
              <a:t> Standard/Advanced</a:t>
            </a:r>
          </a:p>
          <a:p>
            <a:pPr lvl="1" eaLnBrk="1" hangingPunct="1">
              <a:buFont typeface="Courier New" panose="02070309020205020404" pitchFamily="49" charset="0"/>
              <a:buChar char="o"/>
            </a:pPr>
            <a:r>
              <a:rPr lang="en-US" sz="2000" dirty="0" smtClean="0"/>
              <a:t>7</a:t>
            </a:r>
            <a:r>
              <a:rPr lang="en-US" sz="2000" baseline="30000" dirty="0" smtClean="0"/>
              <a:t>th</a:t>
            </a:r>
            <a:r>
              <a:rPr lang="en-US" sz="2000" dirty="0" smtClean="0"/>
              <a:t> grade Standard/Advanced/ Pre-Algebra/Algebra 1 Honors</a:t>
            </a:r>
          </a:p>
          <a:p>
            <a:pPr lvl="1" eaLnBrk="1" hangingPunct="1">
              <a:buFont typeface="Courier New" panose="02070309020205020404" pitchFamily="49" charset="0"/>
              <a:buChar char="o"/>
            </a:pPr>
            <a:r>
              <a:rPr lang="en-US" sz="2000" dirty="0" smtClean="0"/>
              <a:t>8</a:t>
            </a:r>
            <a:r>
              <a:rPr lang="en-US" sz="2000" baseline="30000" dirty="0" smtClean="0"/>
              <a:t>th</a:t>
            </a:r>
            <a:r>
              <a:rPr lang="en-US" sz="2000" dirty="0" smtClean="0"/>
              <a:t> grade Pre-Algebra/Algebra 1 Honors/Geometry Honors</a:t>
            </a:r>
          </a:p>
          <a:p>
            <a:pPr eaLnBrk="1" hangingPunct="1">
              <a:buFont typeface="Arial" charset="0"/>
              <a:buChar char="•"/>
            </a:pPr>
            <a:r>
              <a:rPr lang="en-US" sz="2000" dirty="0" smtClean="0"/>
              <a:t>Algebra I (Honors)- has EOC which is 30% of their final grade </a:t>
            </a:r>
          </a:p>
          <a:p>
            <a:pPr marL="0" indent="0" eaLnBrk="1" hangingPunct="1">
              <a:buNone/>
            </a:pPr>
            <a:r>
              <a:rPr lang="en-US" sz="2000" dirty="0"/>
              <a:t>	</a:t>
            </a:r>
            <a:r>
              <a:rPr lang="en-US" sz="2000" dirty="0" smtClean="0"/>
              <a:t>	           (High School course)</a:t>
            </a:r>
          </a:p>
          <a:p>
            <a:pPr eaLnBrk="1" hangingPunct="1">
              <a:buFont typeface="Arial" charset="0"/>
              <a:buChar char="•"/>
            </a:pPr>
            <a:r>
              <a:rPr lang="en-US" sz="2000" dirty="0" smtClean="0"/>
              <a:t>Geometry (Honors)-has EOC </a:t>
            </a:r>
            <a:r>
              <a:rPr lang="en-US" sz="2000" dirty="0"/>
              <a:t>which is 30% of their final grade </a:t>
            </a:r>
            <a:endParaRPr lang="en-US" sz="2000" dirty="0" smtClean="0"/>
          </a:p>
          <a:p>
            <a:pPr marL="0" indent="0" eaLnBrk="1" hangingPunct="1">
              <a:buNone/>
            </a:pPr>
            <a:r>
              <a:rPr lang="en-US" sz="2000" dirty="0"/>
              <a:t>	</a:t>
            </a:r>
            <a:r>
              <a:rPr lang="en-US" sz="2000" dirty="0" smtClean="0"/>
              <a:t>	           (High School course)</a:t>
            </a:r>
          </a:p>
          <a:p>
            <a:pPr eaLnBrk="1" hangingPunct="1">
              <a:buFont typeface="Arial" charset="0"/>
              <a:buChar char="•"/>
            </a:pPr>
            <a:r>
              <a:rPr lang="en-US" sz="2000" dirty="0" smtClean="0"/>
              <a:t>All 6</a:t>
            </a:r>
            <a:r>
              <a:rPr lang="en-US" sz="2000" baseline="30000" dirty="0" smtClean="0"/>
              <a:t>th</a:t>
            </a:r>
            <a:r>
              <a:rPr lang="en-US" sz="2000" dirty="0" smtClean="0"/>
              <a:t> grade students will be placed in 6</a:t>
            </a:r>
            <a:r>
              <a:rPr lang="en-US" sz="2000" baseline="30000" dirty="0" smtClean="0"/>
              <a:t>th</a:t>
            </a:r>
            <a:r>
              <a:rPr lang="en-US" sz="2000" dirty="0" smtClean="0"/>
              <a:t> grade standard or 6</a:t>
            </a:r>
            <a:r>
              <a:rPr lang="en-US" sz="2000" baseline="30000" dirty="0" smtClean="0"/>
              <a:t>th</a:t>
            </a:r>
            <a:r>
              <a:rPr lang="en-US" sz="2000" dirty="0" smtClean="0"/>
              <a:t> advanced math math based on their Math FSA scores from 4</a:t>
            </a:r>
            <a:r>
              <a:rPr lang="en-US" sz="2000" baseline="30000" dirty="0" smtClean="0"/>
              <a:t>th</a:t>
            </a:r>
            <a:r>
              <a:rPr lang="en-US" sz="2000" dirty="0" smtClean="0"/>
              <a:t> and 5</a:t>
            </a:r>
            <a:r>
              <a:rPr lang="en-US" sz="2000" baseline="30000" dirty="0" smtClean="0"/>
              <a:t>th</a:t>
            </a:r>
            <a:r>
              <a:rPr lang="en-US" sz="2000" dirty="0" smtClean="0"/>
              <a:t> grade, final math grades from 5</a:t>
            </a:r>
            <a:r>
              <a:rPr lang="en-US" sz="2000" baseline="30000" dirty="0" smtClean="0"/>
              <a:t>th</a:t>
            </a:r>
            <a:r>
              <a:rPr lang="en-US" sz="2000" dirty="0" smtClean="0"/>
              <a:t> grade</a:t>
            </a:r>
          </a:p>
        </p:txBody>
      </p:sp>
      <p:pic>
        <p:nvPicPr>
          <p:cNvPr id="18436" name="Picture 3" descr="j0439331.jpg"/>
          <p:cNvPicPr>
            <a:picLocks noChangeAspect="1"/>
          </p:cNvPicPr>
          <p:nvPr/>
        </p:nvPicPr>
        <p:blipFill>
          <a:blip r:embed="rId3" cstate="print"/>
          <a:srcRect/>
          <a:stretch>
            <a:fillRect/>
          </a:stretch>
        </p:blipFill>
        <p:spPr bwMode="auto">
          <a:xfrm>
            <a:off x="7836458" y="2667000"/>
            <a:ext cx="1307542" cy="1905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359229"/>
            <a:ext cx="8991600" cy="584775"/>
          </a:xfrm>
          <a:prstGeom prst="rect">
            <a:avLst/>
          </a:prstGeom>
        </p:spPr>
        <p:txBody>
          <a:bodyPr wrap="square">
            <a:spAutoFit/>
          </a:bodyPr>
          <a:lstStyle/>
          <a:p>
            <a:pPr algn="ctr"/>
            <a:r>
              <a:rPr lang="en-US" sz="3200" b="1" dirty="0"/>
              <a:t>Criteria for Placement in Mathematics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0" y="1219200"/>
            <a:ext cx="9118367" cy="5334000"/>
          </a:xfrm>
          <a:prstGeom prst="rect">
            <a:avLst/>
          </a:prstGeom>
        </p:spPr>
      </p:pic>
    </p:spTree>
    <p:extLst>
      <p:ext uri="{BB962C8B-B14F-4D97-AF65-F5344CB8AC3E}">
        <p14:creationId xmlns:p14="http://schemas.microsoft.com/office/powerpoint/2010/main" val="745025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0" y="685800"/>
            <a:ext cx="4152900" cy="1383507"/>
          </a:xfrm>
          <a:ln>
            <a:miter lim="800000"/>
            <a:headEnd/>
            <a:tailEnd/>
          </a:ln>
          <a:extLst/>
        </p:spPr>
        <p:txBody>
          <a:bodyPr>
            <a:normAutofit fontScale="90000"/>
          </a:bodyPr>
          <a:lstStyle/>
          <a:p>
            <a:pPr algn="ctr">
              <a:defRPr/>
            </a:pPr>
            <a:r>
              <a:rPr lang="en-US" b="1" dirty="0" smtClean="0"/>
              <a:t>Your LPA</a:t>
            </a:r>
            <a:br>
              <a:rPr lang="en-US" b="1" dirty="0" smtClean="0"/>
            </a:br>
            <a:r>
              <a:rPr lang="en-US" b="1" dirty="0" smtClean="0"/>
              <a:t>Support Team</a:t>
            </a:r>
            <a:endParaRPr lang="en-US" b="1" dirty="0"/>
          </a:p>
        </p:txBody>
      </p:sp>
      <p:sp>
        <p:nvSpPr>
          <p:cNvPr id="8195" name="TextBox 3"/>
          <p:cNvSpPr txBox="1">
            <a:spLocks noChangeArrowheads="1"/>
          </p:cNvSpPr>
          <p:nvPr/>
        </p:nvSpPr>
        <p:spPr bwMode="auto">
          <a:xfrm>
            <a:off x="273050" y="2273757"/>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r>
              <a:rPr lang="en-US" altLang="en-US" sz="2400" dirty="0">
                <a:solidFill>
                  <a:prstClr val="black"/>
                </a:solidFill>
                <a:latin typeface="Arial" panose="020B0604020202020204" pitchFamily="34" charset="0"/>
              </a:rPr>
              <a:t>Principal				</a:t>
            </a:r>
            <a:r>
              <a:rPr lang="en-US" altLang="en-US" sz="2400" dirty="0" smtClean="0">
                <a:solidFill>
                  <a:prstClr val="black"/>
                </a:solidFill>
                <a:latin typeface="Arial" panose="020B0604020202020204" pitchFamily="34" charset="0"/>
              </a:rPr>
              <a:t>Mrs. Traci Hemingway</a:t>
            </a:r>
            <a:endParaRPr lang="en-US" altLang="en-US" sz="2400" dirty="0">
              <a:solidFill>
                <a:prstClr val="black"/>
              </a:solidFill>
              <a:latin typeface="Arial" panose="020B0604020202020204" pitchFamily="34" charset="0"/>
            </a:endParaRPr>
          </a:p>
          <a:p>
            <a:pPr>
              <a:spcBef>
                <a:spcPct val="0"/>
              </a:spcBef>
              <a:buClrTx/>
              <a:buSzTx/>
              <a:buNone/>
            </a:pPr>
            <a:r>
              <a:rPr lang="en-US" altLang="en-US" sz="2400" dirty="0">
                <a:solidFill>
                  <a:prstClr val="black"/>
                </a:solidFill>
                <a:latin typeface="Arial" panose="020B0604020202020204" pitchFamily="34" charset="0"/>
              </a:rPr>
              <a:t>Assistant Principal		</a:t>
            </a:r>
            <a:r>
              <a:rPr lang="en-US" altLang="en-US" sz="2400" dirty="0" smtClean="0">
                <a:solidFill>
                  <a:prstClr val="black"/>
                </a:solidFill>
                <a:latin typeface="Arial" panose="020B0604020202020204" pitchFamily="34" charset="0"/>
              </a:rPr>
              <a:t>	</a:t>
            </a:r>
            <a:r>
              <a:rPr lang="en-US" altLang="en-US" sz="2400" dirty="0">
                <a:solidFill>
                  <a:prstClr val="black"/>
                </a:solidFill>
                <a:latin typeface="Arial" panose="020B0604020202020204" pitchFamily="34" charset="0"/>
              </a:rPr>
              <a:t>Mrs. Elizabeth </a:t>
            </a:r>
            <a:r>
              <a:rPr lang="en-US" altLang="en-US" sz="2400" dirty="0" smtClean="0">
                <a:solidFill>
                  <a:prstClr val="black"/>
                </a:solidFill>
                <a:latin typeface="Arial" panose="020B0604020202020204" pitchFamily="34" charset="0"/>
              </a:rPr>
              <a:t>Haas</a:t>
            </a:r>
            <a:endParaRPr lang="en-US" altLang="en-US" sz="2400" dirty="0">
              <a:solidFill>
                <a:prstClr val="black"/>
              </a:solidFill>
              <a:latin typeface="Arial" panose="020B0604020202020204" pitchFamily="34" charset="0"/>
            </a:endParaRPr>
          </a:p>
          <a:p>
            <a:pPr>
              <a:spcBef>
                <a:spcPct val="0"/>
              </a:spcBef>
              <a:buClrTx/>
              <a:buSzTx/>
              <a:buFontTx/>
              <a:buNone/>
            </a:pPr>
            <a:r>
              <a:rPr lang="en-US" altLang="en-US" sz="2400" dirty="0" smtClean="0">
                <a:solidFill>
                  <a:prstClr val="black"/>
                </a:solidFill>
                <a:latin typeface="Arial" panose="020B0604020202020204" pitchFamily="34" charset="0"/>
              </a:rPr>
              <a:t>Assistant Principal	</a:t>
            </a:r>
            <a:r>
              <a:rPr lang="en-US" altLang="en-US" sz="2400" dirty="0">
                <a:solidFill>
                  <a:prstClr val="black"/>
                </a:solidFill>
                <a:latin typeface="Arial" panose="020B0604020202020204" pitchFamily="34" charset="0"/>
              </a:rPr>
              <a:t>	</a:t>
            </a:r>
            <a:r>
              <a:rPr lang="en-US" altLang="en-US" sz="2400" dirty="0" smtClean="0">
                <a:solidFill>
                  <a:prstClr val="black"/>
                </a:solidFill>
                <a:latin typeface="Arial" panose="020B0604020202020204" pitchFamily="34" charset="0"/>
              </a:rPr>
              <a:t>	Mrs</a:t>
            </a:r>
            <a:r>
              <a:rPr lang="en-US" altLang="en-US" sz="2400" dirty="0">
                <a:solidFill>
                  <a:prstClr val="black"/>
                </a:solidFill>
                <a:latin typeface="Arial" panose="020B0604020202020204" pitchFamily="34" charset="0"/>
              </a:rPr>
              <a:t>. Jessica McCool</a:t>
            </a:r>
            <a:endParaRPr lang="en-US" altLang="en-US" sz="2400" dirty="0" smtClean="0">
              <a:solidFill>
                <a:prstClr val="black"/>
              </a:solidFill>
              <a:latin typeface="Arial" panose="020B0604020202020204" pitchFamily="34" charset="0"/>
            </a:endParaRPr>
          </a:p>
          <a:p>
            <a:pPr>
              <a:spcBef>
                <a:spcPct val="0"/>
              </a:spcBef>
              <a:buClrTx/>
              <a:buSzTx/>
              <a:buFontTx/>
              <a:buNone/>
            </a:pPr>
            <a:r>
              <a:rPr lang="en-US" altLang="en-US" sz="2400" dirty="0" smtClean="0">
                <a:solidFill>
                  <a:prstClr val="black"/>
                </a:solidFill>
                <a:latin typeface="Arial" panose="020B0604020202020204" pitchFamily="34" charset="0"/>
              </a:rPr>
              <a:t>Assistant Principal			Mr. Donald Hoessler</a:t>
            </a:r>
            <a:endParaRPr lang="en-US" altLang="en-US" sz="2400" dirty="0">
              <a:solidFill>
                <a:prstClr val="black"/>
              </a:solidFill>
              <a:latin typeface="Arial" panose="020B0604020202020204" pitchFamily="34" charset="0"/>
            </a:endParaRPr>
          </a:p>
          <a:p>
            <a:pPr>
              <a:spcBef>
                <a:spcPct val="0"/>
              </a:spcBef>
              <a:buClrTx/>
              <a:buSzTx/>
              <a:buFontTx/>
              <a:buNone/>
            </a:pPr>
            <a:r>
              <a:rPr lang="en-US" altLang="en-US" sz="2400" dirty="0" smtClean="0">
                <a:solidFill>
                  <a:prstClr val="black"/>
                </a:solidFill>
                <a:latin typeface="Arial" panose="020B0604020202020204" pitchFamily="34" charset="0"/>
              </a:rPr>
              <a:t>Counselor				Mrs. Sarah Vance</a:t>
            </a:r>
            <a:endParaRPr lang="en-US" altLang="en-US" sz="2400" dirty="0">
              <a:solidFill>
                <a:prstClr val="black"/>
              </a:solidFill>
              <a:latin typeface="Arial" panose="020B0604020202020204" pitchFamily="34" charset="0"/>
            </a:endParaRPr>
          </a:p>
          <a:p>
            <a:pPr>
              <a:spcBef>
                <a:spcPct val="0"/>
              </a:spcBef>
              <a:buClrTx/>
              <a:buSzTx/>
              <a:buFontTx/>
              <a:buNone/>
            </a:pPr>
            <a:r>
              <a:rPr lang="en-US" altLang="en-US" sz="2400" dirty="0" smtClean="0">
                <a:solidFill>
                  <a:prstClr val="black"/>
                </a:solidFill>
                <a:latin typeface="Arial" panose="020B0604020202020204" pitchFamily="34" charset="0"/>
              </a:rPr>
              <a:t>Dean</a:t>
            </a:r>
            <a:r>
              <a:rPr lang="en-US" altLang="en-US" sz="2400" dirty="0">
                <a:solidFill>
                  <a:prstClr val="black"/>
                </a:solidFill>
                <a:latin typeface="Arial" panose="020B0604020202020204" pitchFamily="34" charset="0"/>
              </a:rPr>
              <a:t>	</a:t>
            </a:r>
            <a:r>
              <a:rPr lang="en-US" altLang="en-US" sz="2400" dirty="0" smtClean="0">
                <a:solidFill>
                  <a:prstClr val="black"/>
                </a:solidFill>
                <a:latin typeface="Arial" panose="020B0604020202020204" pitchFamily="34" charset="0"/>
              </a:rPr>
              <a:t>				Mr. Keith Cromwell</a:t>
            </a:r>
            <a:endParaRPr lang="en-US" altLang="en-US" sz="2400" dirty="0">
              <a:solidFill>
                <a:prstClr val="black"/>
              </a:solidFill>
              <a:latin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177785"/>
            <a:ext cx="1125481" cy="10959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407208"/>
            <a:ext cx="5410200" cy="1450791"/>
          </a:xfrm>
          <a:prstGeom prst="rect">
            <a:avLst/>
          </a:prstGeom>
        </p:spPr>
      </p:pic>
    </p:spTree>
    <p:extLst>
      <p:ext uri="{BB962C8B-B14F-4D97-AF65-F5344CB8AC3E}">
        <p14:creationId xmlns:p14="http://schemas.microsoft.com/office/powerpoint/2010/main" val="1675004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1066800"/>
            <a:ext cx="8839200" cy="5441235"/>
          </a:xfrm>
          <a:prstGeom prst="rect">
            <a:avLst/>
          </a:prstGeom>
        </p:spPr>
      </p:pic>
      <p:pic>
        <p:nvPicPr>
          <p:cNvPr id="6" name="Picture 5"/>
          <p:cNvPicPr>
            <a:picLocks noChangeAspect="1"/>
          </p:cNvPicPr>
          <p:nvPr/>
        </p:nvPicPr>
        <p:blipFill>
          <a:blip r:embed="rId3"/>
          <a:stretch>
            <a:fillRect/>
          </a:stretch>
        </p:blipFill>
        <p:spPr>
          <a:xfrm>
            <a:off x="533400" y="-76200"/>
            <a:ext cx="8772904" cy="1365622"/>
          </a:xfrm>
          <a:prstGeom prst="rect">
            <a:avLst/>
          </a:prstGeom>
        </p:spPr>
      </p:pic>
    </p:spTree>
    <p:extLst>
      <p:ext uri="{BB962C8B-B14F-4D97-AF65-F5344CB8AC3E}">
        <p14:creationId xmlns:p14="http://schemas.microsoft.com/office/powerpoint/2010/main" val="311916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pPr algn="ctr"/>
            <a:r>
              <a:rPr lang="en-US" b="1" dirty="0" smtClean="0"/>
              <a:t>Physical Education</a:t>
            </a:r>
            <a:endParaRPr lang="en-US" b="1" dirty="0"/>
          </a:p>
        </p:txBody>
      </p:sp>
      <p:sp>
        <p:nvSpPr>
          <p:cNvPr id="3" name="Content Placeholder 2"/>
          <p:cNvSpPr>
            <a:spLocks noGrp="1"/>
          </p:cNvSpPr>
          <p:nvPr>
            <p:ph idx="1"/>
          </p:nvPr>
        </p:nvSpPr>
        <p:spPr>
          <a:xfrm>
            <a:off x="457200" y="1524001"/>
            <a:ext cx="8229600" cy="4800600"/>
          </a:xfrm>
        </p:spPr>
        <p:txBody>
          <a:bodyPr/>
          <a:lstStyle/>
          <a:p>
            <a:r>
              <a:rPr lang="en-US" sz="2400" dirty="0" smtClean="0"/>
              <a:t>All 6</a:t>
            </a:r>
            <a:r>
              <a:rPr lang="en-US" sz="2400" baseline="30000" dirty="0" smtClean="0"/>
              <a:t>th</a:t>
            </a:r>
            <a:r>
              <a:rPr lang="en-US" sz="2400" dirty="0" smtClean="0"/>
              <a:t> grade students take a full year of P.E. </a:t>
            </a:r>
          </a:p>
          <a:p>
            <a:r>
              <a:rPr lang="en-US" sz="2400" dirty="0" smtClean="0"/>
              <a:t>Students cannot wear their school clothes to participate in physical education. </a:t>
            </a:r>
          </a:p>
          <a:p>
            <a:r>
              <a:rPr lang="en-US" sz="2400" dirty="0" smtClean="0"/>
              <a:t>Every student must have a PE uniform</a:t>
            </a:r>
          </a:p>
          <a:p>
            <a:r>
              <a:rPr lang="en-US" sz="2400" dirty="0" smtClean="0"/>
              <a:t>Uniforms can be purchased at a discount rate if ordered by the end of the school year (shorts and a t shirt). The online order form will be </a:t>
            </a:r>
            <a:r>
              <a:rPr lang="en-US" sz="2400" dirty="0"/>
              <a:t>available on </a:t>
            </a:r>
            <a:r>
              <a:rPr lang="en-US" sz="2400" dirty="0" smtClean="0"/>
              <a:t>the LPA website. These uniforms are distributed during PE class at the beginning of the school year. </a:t>
            </a:r>
          </a:p>
          <a:p>
            <a:r>
              <a:rPr lang="en-US" sz="2400" dirty="0" smtClean="0"/>
              <a:t>Students must wear sneakers</a:t>
            </a:r>
          </a:p>
          <a:p>
            <a:r>
              <a:rPr lang="en-US" sz="2400" dirty="0" smtClean="0"/>
              <a:t>Students are given adequate time to change at the beginning and end of class</a:t>
            </a:r>
            <a:endParaRPr lang="en-US" sz="2400" dirty="0"/>
          </a:p>
        </p:txBody>
      </p:sp>
      <p:pic>
        <p:nvPicPr>
          <p:cNvPr id="1026" name="Picture 2" descr="C:\Users\e003034\AppData\Local\Microsoft\Windows\Temporary Internet Files\Content.IE5\PLXX4T89\MC9000602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0266" y="5105400"/>
            <a:ext cx="1641425" cy="1440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118020"/>
      </p:ext>
    </p:extLst>
  </p:cSld>
  <p:clrMapOvr>
    <a:masterClrMapping/>
  </p:clrMapOvr>
  <p:transition>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1722" y="403410"/>
            <a:ext cx="7886700" cy="1997075"/>
          </a:xfrm>
        </p:spPr>
        <p:txBody>
          <a:bodyPr/>
          <a:lstStyle/>
          <a:p>
            <a:pPr algn="ctr"/>
            <a:r>
              <a:rPr lang="en-US" dirty="0" smtClean="0"/>
              <a:t>Physical Education Curriculum	</a:t>
            </a:r>
            <a:endParaRPr lang="en-US" dirty="0"/>
          </a:p>
        </p:txBody>
      </p:sp>
      <p:sp>
        <p:nvSpPr>
          <p:cNvPr id="3" name="Content Placeholder 2"/>
          <p:cNvSpPr>
            <a:spLocks noGrp="1"/>
          </p:cNvSpPr>
          <p:nvPr>
            <p:ph idx="4294967295"/>
          </p:nvPr>
        </p:nvSpPr>
        <p:spPr>
          <a:xfrm>
            <a:off x="0" y="2227263"/>
            <a:ext cx="7886700" cy="3259137"/>
          </a:xfrm>
        </p:spPr>
        <p:txBody>
          <a:bodyPr>
            <a:normAutofit fontScale="77500" lnSpcReduction="20000"/>
          </a:bodyPr>
          <a:lstStyle/>
          <a:p>
            <a:pPr marL="0" indent="0" algn="ctr">
              <a:buNone/>
            </a:pPr>
            <a:endParaRPr lang="en-US" dirty="0" smtClean="0"/>
          </a:p>
          <a:p>
            <a:pPr marL="0" indent="0" algn="ctr">
              <a:buNone/>
            </a:pPr>
            <a:r>
              <a:rPr lang="en-US" dirty="0" smtClean="0"/>
              <a:t>            		 Semester 1		Semester 2</a:t>
            </a:r>
          </a:p>
          <a:p>
            <a:pPr marL="0" indent="0" algn="ctr">
              <a:buNone/>
            </a:pPr>
            <a:endParaRPr lang="en-US" dirty="0" smtClean="0"/>
          </a:p>
          <a:p>
            <a:pPr marL="0" indent="0">
              <a:buNone/>
            </a:pPr>
            <a:r>
              <a:rPr lang="en-US" dirty="0" smtClean="0"/>
              <a:t>          Grade 6:	  	Fitness			Gymnastics / Dance</a:t>
            </a:r>
          </a:p>
          <a:p>
            <a:pPr marL="0" indent="0">
              <a:buNone/>
            </a:pPr>
            <a:endParaRPr lang="en-US" dirty="0"/>
          </a:p>
          <a:p>
            <a:pPr marL="0" indent="0">
              <a:buNone/>
            </a:pPr>
            <a:r>
              <a:rPr lang="en-US" dirty="0"/>
              <a:t> </a:t>
            </a:r>
            <a:r>
              <a:rPr lang="en-US" dirty="0" smtClean="0"/>
              <a:t>         Grade 7:	  	 Team Sports		Comprehensive PE</a:t>
            </a:r>
          </a:p>
          <a:p>
            <a:pPr marL="0" indent="0">
              <a:buNone/>
            </a:pPr>
            <a:endParaRPr lang="en-US" dirty="0"/>
          </a:p>
          <a:p>
            <a:pPr marL="0" indent="0">
              <a:buNone/>
            </a:pPr>
            <a:r>
              <a:rPr lang="en-US" dirty="0"/>
              <a:t> </a:t>
            </a:r>
            <a:r>
              <a:rPr lang="en-US" dirty="0" smtClean="0"/>
              <a:t>         Grade 8:	   Individual / Dual Sports	Comprehensive PE			</a:t>
            </a:r>
            <a:endParaRPr lang="en-US" dirty="0"/>
          </a:p>
        </p:txBody>
      </p:sp>
      <p:cxnSp>
        <p:nvCxnSpPr>
          <p:cNvPr id="5" name="Straight Connector 4"/>
          <p:cNvCxnSpPr/>
          <p:nvPr/>
        </p:nvCxnSpPr>
        <p:spPr>
          <a:xfrm>
            <a:off x="4972050" y="2228851"/>
            <a:ext cx="20171" cy="3267635"/>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845609" y="2228851"/>
            <a:ext cx="0" cy="3267635"/>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28650" y="2226469"/>
            <a:ext cx="0" cy="327001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628650" y="2226469"/>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8515350" y="2224088"/>
            <a:ext cx="0" cy="3272397"/>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28650" y="5486401"/>
            <a:ext cx="7886700" cy="10085"/>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628650" y="2934820"/>
            <a:ext cx="7886700" cy="2017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9076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436" y="4724400"/>
            <a:ext cx="846403" cy="2057400"/>
          </a:xfrm>
          <a:prstGeom prst="rect">
            <a:avLst/>
          </a:prstGeom>
        </p:spPr>
      </p:pic>
      <p:sp>
        <p:nvSpPr>
          <p:cNvPr id="8194" name="Title 1"/>
          <p:cNvSpPr>
            <a:spLocks noGrp="1"/>
          </p:cNvSpPr>
          <p:nvPr>
            <p:ph type="title"/>
          </p:nvPr>
        </p:nvSpPr>
        <p:spPr>
          <a:xfrm>
            <a:off x="457200" y="762000"/>
            <a:ext cx="8229600" cy="1295400"/>
          </a:xfrm>
        </p:spPr>
        <p:txBody>
          <a:bodyPr/>
          <a:lstStyle/>
          <a:p>
            <a:pPr algn="ctr"/>
            <a:r>
              <a:rPr lang="en-US" b="1" dirty="0" smtClean="0"/>
              <a:t>Advanced Reading – Adventures in Reading</a:t>
            </a:r>
            <a:r>
              <a:rPr lang="en-US" dirty="0" smtClean="0"/>
              <a:t/>
            </a:r>
            <a:br>
              <a:rPr lang="en-US" dirty="0" smtClean="0"/>
            </a:br>
            <a:endParaRPr lang="en-US" sz="3600" dirty="0" smtClean="0"/>
          </a:p>
        </p:txBody>
      </p:sp>
      <p:sp>
        <p:nvSpPr>
          <p:cNvPr id="8195" name="Content Placeholder 2"/>
          <p:cNvSpPr>
            <a:spLocks noGrp="1"/>
          </p:cNvSpPr>
          <p:nvPr>
            <p:ph idx="1"/>
          </p:nvPr>
        </p:nvSpPr>
        <p:spPr>
          <a:xfrm>
            <a:off x="228600" y="1600200"/>
            <a:ext cx="8077200" cy="5181600"/>
          </a:xfrm>
        </p:spPr>
        <p:txBody>
          <a:bodyPr/>
          <a:lstStyle/>
          <a:p>
            <a:endParaRPr lang="en-US" dirty="0" smtClean="0"/>
          </a:p>
          <a:p>
            <a:r>
              <a:rPr lang="en-US" dirty="0" smtClean="0"/>
              <a:t>All 6</a:t>
            </a:r>
            <a:r>
              <a:rPr lang="en-US" baseline="30000" dirty="0" smtClean="0"/>
              <a:t>th</a:t>
            </a:r>
            <a:r>
              <a:rPr lang="en-US" dirty="0" smtClean="0"/>
              <a:t> grade students who are not in intensive reading will be in the Advanced Reading elective.</a:t>
            </a:r>
          </a:p>
          <a:p>
            <a:r>
              <a:rPr lang="en-US" dirty="0" smtClean="0"/>
              <a:t>This year long course will help students increase reading fluency and endurance through advanced integrated experiences in the language arts. Students will also have the opportunity to earn essential digital tool skills through this class</a:t>
            </a:r>
            <a:r>
              <a:rPr lang="en-US" dirty="0"/>
              <a:t> </a:t>
            </a:r>
            <a:r>
              <a:rPr lang="en-US" dirty="0" smtClean="0"/>
              <a:t>in word processing, multi-media and communications. </a:t>
            </a:r>
          </a:p>
          <a:p>
            <a:r>
              <a:rPr lang="en-US" dirty="0" smtClean="0"/>
              <a:t>Students conduct novel studies and enhance their learning through comprehension strategies and </a:t>
            </a:r>
          </a:p>
          <a:p>
            <a:pPr marL="0" indent="0">
              <a:buNone/>
            </a:pPr>
            <a:r>
              <a:rPr lang="en-US" dirty="0" smtClean="0"/>
              <a:t>   study skills.</a:t>
            </a:r>
          </a:p>
        </p:txBody>
      </p:sp>
    </p:spTree>
    <p:extLst>
      <p:ext uri="{BB962C8B-B14F-4D97-AF65-F5344CB8AC3E}">
        <p14:creationId xmlns:p14="http://schemas.microsoft.com/office/powerpoint/2010/main" val="3130688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2950"/>
          </a:xfrm>
        </p:spPr>
        <p:txBody>
          <a:bodyPr/>
          <a:lstStyle/>
          <a:p>
            <a:pPr algn="ctr"/>
            <a:r>
              <a:rPr lang="en-US" b="1" dirty="0" smtClean="0"/>
              <a:t>Band 1</a:t>
            </a:r>
            <a:endParaRPr lang="en-US" b="1" dirty="0"/>
          </a:p>
        </p:txBody>
      </p:sp>
      <p:sp>
        <p:nvSpPr>
          <p:cNvPr id="3" name="Content Placeholder 2"/>
          <p:cNvSpPr>
            <a:spLocks noGrp="1"/>
          </p:cNvSpPr>
          <p:nvPr>
            <p:ph idx="1"/>
          </p:nvPr>
        </p:nvSpPr>
        <p:spPr>
          <a:xfrm>
            <a:off x="457200" y="1371600"/>
            <a:ext cx="8229600" cy="4800600"/>
          </a:xfrm>
        </p:spPr>
        <p:txBody>
          <a:bodyPr/>
          <a:lstStyle/>
          <a:p>
            <a:r>
              <a:rPr lang="en-US" sz="2400" dirty="0" smtClean="0"/>
              <a:t>Band </a:t>
            </a:r>
            <a:r>
              <a:rPr lang="en-US" sz="2400" dirty="0"/>
              <a:t>is a year-long commitment that meets every day</a:t>
            </a:r>
          </a:p>
          <a:p>
            <a:r>
              <a:rPr lang="en-US" sz="2400" dirty="0"/>
              <a:t>Parent permission is required to participate in Band</a:t>
            </a:r>
          </a:p>
          <a:p>
            <a:r>
              <a:rPr lang="en-US" sz="2400" dirty="0"/>
              <a:t>Students perform for </a:t>
            </a:r>
            <a:r>
              <a:rPr lang="en-US" sz="2400" dirty="0" smtClean="0"/>
              <a:t>Night </a:t>
            </a:r>
            <a:r>
              <a:rPr lang="en-US" sz="2400" dirty="0"/>
              <a:t>of the </a:t>
            </a:r>
            <a:r>
              <a:rPr lang="en-US" sz="2400" dirty="0" smtClean="0"/>
              <a:t>Arts </a:t>
            </a:r>
            <a:r>
              <a:rPr lang="en-US" sz="2400" dirty="0"/>
              <a:t>and other opportunities throughout the school year</a:t>
            </a:r>
          </a:p>
          <a:p>
            <a:r>
              <a:rPr lang="en-US" sz="2400" dirty="0"/>
              <a:t>Instruments may be rented or purchased at a cost </a:t>
            </a:r>
            <a:r>
              <a:rPr lang="en-US" sz="2400" dirty="0" smtClean="0"/>
              <a:t>to the </a:t>
            </a:r>
            <a:r>
              <a:rPr lang="en-US" sz="2400" dirty="0"/>
              <a:t>parents</a:t>
            </a:r>
          </a:p>
          <a:p>
            <a:r>
              <a:rPr lang="en-US" sz="2400" dirty="0"/>
              <a:t>Practice = Homework, students are expected to practice at least 20 minutes a day on their instrument</a:t>
            </a:r>
          </a:p>
          <a:p>
            <a:r>
              <a:rPr lang="en-US" sz="2400" dirty="0"/>
              <a:t>Band Boosters support </a:t>
            </a:r>
            <a:r>
              <a:rPr lang="en-US" sz="2400" dirty="0" smtClean="0"/>
              <a:t>band </a:t>
            </a:r>
            <a:r>
              <a:rPr lang="en-US" sz="2400" dirty="0"/>
              <a:t>students through </a:t>
            </a:r>
            <a:r>
              <a:rPr lang="en-US" sz="2400" dirty="0" smtClean="0"/>
              <a:t>a “Fair </a:t>
            </a:r>
            <a:r>
              <a:rPr lang="en-US" sz="2400" dirty="0"/>
              <a:t>Share</a:t>
            </a:r>
            <a:r>
              <a:rPr lang="en-US" sz="2400" dirty="0" smtClean="0"/>
              <a:t>” fee of $80</a:t>
            </a:r>
            <a:endParaRPr lang="en-US" sz="2400" dirty="0"/>
          </a:p>
          <a:p>
            <a:pPr marL="0" indent="0">
              <a:buNone/>
            </a:pPr>
            <a:endParaRPr lang="en-US" sz="2400" dirty="0" smtClean="0"/>
          </a:p>
        </p:txBody>
      </p:sp>
    </p:spTree>
    <p:extLst>
      <p:ext uri="{BB962C8B-B14F-4D97-AF65-F5344CB8AC3E}">
        <p14:creationId xmlns:p14="http://schemas.microsoft.com/office/powerpoint/2010/main" val="2124249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Chorus</a:t>
            </a:r>
            <a:endParaRPr lang="en-US" dirty="0"/>
          </a:p>
        </p:txBody>
      </p:sp>
      <p:sp>
        <p:nvSpPr>
          <p:cNvPr id="3" name="Content Placeholder 2"/>
          <p:cNvSpPr>
            <a:spLocks noGrp="1"/>
          </p:cNvSpPr>
          <p:nvPr>
            <p:ph idx="1"/>
          </p:nvPr>
        </p:nvSpPr>
        <p:spPr>
          <a:xfrm>
            <a:off x="457200" y="1935163"/>
            <a:ext cx="8229600" cy="3703637"/>
          </a:xfrm>
        </p:spPr>
        <p:txBody>
          <a:bodyPr/>
          <a:lstStyle/>
          <a:p>
            <a:r>
              <a:rPr lang="en-US" dirty="0"/>
              <a:t>Students </a:t>
            </a:r>
            <a:r>
              <a:rPr lang="en-US" dirty="0" smtClean="0"/>
              <a:t>will develop </a:t>
            </a:r>
            <a:r>
              <a:rPr lang="en-US" dirty="0"/>
              <a:t>beginning vocal technique </a:t>
            </a:r>
            <a:r>
              <a:rPr lang="en-US" dirty="0" smtClean="0"/>
              <a:t>skills</a:t>
            </a:r>
            <a:r>
              <a:rPr lang="en-US" dirty="0"/>
              <a:t>, critical and creative thinking skills, and an appreciation of music from around the world and through time. Public performances may serve as a culmination of specific instructional goals. Students may be required to attend and/or participate </a:t>
            </a:r>
            <a:r>
              <a:rPr lang="en-US" dirty="0" smtClean="0"/>
              <a:t>in performances </a:t>
            </a:r>
            <a:r>
              <a:rPr lang="en-US" dirty="0"/>
              <a:t>outside the school day to support, extend, and assess learning in the classroom. </a:t>
            </a:r>
            <a:r>
              <a:rPr lang="en-US" dirty="0" smtClean="0"/>
              <a:t>There is a $20 fee. </a:t>
            </a:r>
            <a:endParaRPr lang="en-US" dirty="0"/>
          </a:p>
        </p:txBody>
      </p:sp>
    </p:spTree>
    <p:extLst>
      <p:ext uri="{BB962C8B-B14F-4D97-AF65-F5344CB8AC3E}">
        <p14:creationId xmlns:p14="http://schemas.microsoft.com/office/powerpoint/2010/main" val="1945776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2 Dimensional Art</a:t>
            </a:r>
            <a:endParaRPr lang="en-US" b="1" dirty="0"/>
          </a:p>
        </p:txBody>
      </p:sp>
      <p:sp>
        <p:nvSpPr>
          <p:cNvPr id="3" name="Content Placeholder 2"/>
          <p:cNvSpPr>
            <a:spLocks noGrp="1"/>
          </p:cNvSpPr>
          <p:nvPr>
            <p:ph idx="1"/>
          </p:nvPr>
        </p:nvSpPr>
        <p:spPr>
          <a:xfrm>
            <a:off x="609600" y="1905000"/>
            <a:ext cx="8229600" cy="5257800"/>
          </a:xfrm>
        </p:spPr>
        <p:txBody>
          <a:bodyPr/>
          <a:lstStyle/>
          <a:p>
            <a:pPr marL="0" indent="0">
              <a:buNone/>
            </a:pPr>
            <a:endParaRPr lang="en-US" sz="2000" dirty="0" smtClean="0"/>
          </a:p>
          <a:p>
            <a:r>
              <a:rPr lang="en-US" sz="2200" dirty="0" smtClean="0"/>
              <a:t>Students </a:t>
            </a:r>
            <a:r>
              <a:rPr lang="en-US" sz="2200" dirty="0"/>
              <a:t>explore media and techniques used to create a variety of 2-D artworks through developing skills in drawing, painting, printmaking, and collage. Students practice, sketch, and manipulate the structural elements of art. Investigation of artworks from Western and non-Western cultures provide a means for students to expand their understanding and appreciation of the role of art in global culture. </a:t>
            </a:r>
            <a:endParaRPr lang="en-US" sz="2200" dirty="0" smtClean="0"/>
          </a:p>
          <a:p>
            <a:r>
              <a:rPr lang="en-US" sz="2200" dirty="0" smtClean="0"/>
              <a:t>Student </a:t>
            </a:r>
            <a:r>
              <a:rPr lang="en-US" sz="2200" dirty="0"/>
              <a:t>artists use an art criticism process to evaluate, explain, and measure artistic growth in personal or group works. This course incorporates hands-on activities and consumption of art materials. </a:t>
            </a:r>
            <a:endParaRPr lang="en-US" sz="2200" dirty="0" smtClean="0"/>
          </a:p>
        </p:txBody>
      </p:sp>
    </p:spTree>
    <p:extLst>
      <p:ext uri="{BB962C8B-B14F-4D97-AF65-F5344CB8AC3E}">
        <p14:creationId xmlns:p14="http://schemas.microsoft.com/office/powerpoint/2010/main" val="3795634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00200" y="533400"/>
            <a:ext cx="6248400" cy="762000"/>
          </a:xfrm>
        </p:spPr>
        <p:txBody>
          <a:bodyPr/>
          <a:lstStyle/>
          <a:p>
            <a:pPr algn="ctr"/>
            <a:r>
              <a:rPr lang="en-US" altLang="en-US" b="1" dirty="0" smtClean="0"/>
              <a:t> LPA Expectations</a:t>
            </a:r>
          </a:p>
        </p:txBody>
      </p:sp>
      <p:sp>
        <p:nvSpPr>
          <p:cNvPr id="15363" name="Content Placeholder 2"/>
          <p:cNvSpPr>
            <a:spLocks noGrp="1"/>
          </p:cNvSpPr>
          <p:nvPr>
            <p:ph idx="1"/>
          </p:nvPr>
        </p:nvSpPr>
        <p:spPr>
          <a:xfrm>
            <a:off x="381000" y="990600"/>
            <a:ext cx="8153400" cy="5562599"/>
          </a:xfrm>
        </p:spPr>
        <p:txBody>
          <a:bodyPr/>
          <a:lstStyle/>
          <a:p>
            <a:pPr>
              <a:buFont typeface="Wingdings 2" panose="05020102010507070707" pitchFamily="18" charset="2"/>
              <a:buNone/>
            </a:pPr>
            <a:r>
              <a:rPr lang="en-US" altLang="en-US" sz="2000" b="1" dirty="0" smtClean="0"/>
              <a:t>Be Respectful</a:t>
            </a:r>
          </a:p>
          <a:p>
            <a:r>
              <a:rPr lang="en-US" altLang="en-US" sz="2000" b="1" dirty="0" smtClean="0">
                <a:solidFill>
                  <a:schemeClr val="accent1"/>
                </a:solidFill>
              </a:rPr>
              <a:t>Treat others with respect; follow the Golden Rule</a:t>
            </a:r>
          </a:p>
          <a:p>
            <a:r>
              <a:rPr lang="en-US" altLang="en-US" sz="2000" b="1" dirty="0" smtClean="0">
                <a:solidFill>
                  <a:schemeClr val="accent1"/>
                </a:solidFill>
              </a:rPr>
              <a:t>Use good manners, not bad language</a:t>
            </a:r>
          </a:p>
          <a:p>
            <a:r>
              <a:rPr lang="en-US" altLang="en-US" sz="2000" b="1" dirty="0" smtClean="0">
                <a:solidFill>
                  <a:schemeClr val="accent1"/>
                </a:solidFill>
              </a:rPr>
              <a:t>Be tolerant and accepting of differences</a:t>
            </a:r>
          </a:p>
          <a:p>
            <a:r>
              <a:rPr lang="en-US" altLang="en-US" sz="2000" b="1" dirty="0" smtClean="0">
                <a:solidFill>
                  <a:schemeClr val="accent1"/>
                </a:solidFill>
              </a:rPr>
              <a:t>Respect school property and other’s belonging</a:t>
            </a:r>
          </a:p>
          <a:p>
            <a:r>
              <a:rPr lang="en-US" altLang="en-US" sz="2000" b="1" dirty="0" smtClean="0">
                <a:solidFill>
                  <a:schemeClr val="accent1"/>
                </a:solidFill>
              </a:rPr>
              <a:t>Words do hurt – be considerate of other’s feelings</a:t>
            </a:r>
          </a:p>
          <a:p>
            <a:pPr>
              <a:buFont typeface="Wingdings 2" panose="05020102010507070707" pitchFamily="18" charset="2"/>
              <a:buNone/>
            </a:pPr>
            <a:r>
              <a:rPr lang="en-US" altLang="en-US" sz="2000" b="1" dirty="0" smtClean="0"/>
              <a:t>Be Responsible</a:t>
            </a:r>
          </a:p>
          <a:p>
            <a:r>
              <a:rPr lang="en-US" altLang="en-US" sz="2000" b="1" dirty="0" smtClean="0">
                <a:solidFill>
                  <a:schemeClr val="accent1"/>
                </a:solidFill>
              </a:rPr>
              <a:t>Do what you are supposed to do</a:t>
            </a:r>
          </a:p>
          <a:p>
            <a:r>
              <a:rPr lang="en-US" altLang="en-US" sz="2000" b="1" dirty="0" smtClean="0">
                <a:solidFill>
                  <a:schemeClr val="accent1"/>
                </a:solidFill>
              </a:rPr>
              <a:t>Persevere, keep on trying and always do your best</a:t>
            </a:r>
          </a:p>
          <a:p>
            <a:r>
              <a:rPr lang="en-US" altLang="en-US" sz="2000" b="1" dirty="0" smtClean="0">
                <a:solidFill>
                  <a:schemeClr val="accent1"/>
                </a:solidFill>
              </a:rPr>
              <a:t>Take </a:t>
            </a:r>
            <a:r>
              <a:rPr lang="en-US" altLang="en-US" sz="2000" b="1" dirty="0">
                <a:solidFill>
                  <a:schemeClr val="accent1"/>
                </a:solidFill>
              </a:rPr>
              <a:t>ownership of your learning success</a:t>
            </a:r>
          </a:p>
          <a:p>
            <a:r>
              <a:rPr lang="en-US" altLang="en-US" sz="2000" b="1" dirty="0" smtClean="0">
                <a:solidFill>
                  <a:schemeClr val="accent1"/>
                </a:solidFill>
              </a:rPr>
              <a:t>Don’t make excuses – accept the consequences for your actions</a:t>
            </a:r>
          </a:p>
          <a:p>
            <a:pPr>
              <a:buFont typeface="Wingdings 2" panose="05020102010507070707" pitchFamily="18" charset="2"/>
              <a:buNone/>
            </a:pPr>
            <a:r>
              <a:rPr lang="en-US" altLang="en-US" sz="2000" b="1" dirty="0" smtClean="0"/>
              <a:t>Be Ready to Learn</a:t>
            </a:r>
          </a:p>
          <a:p>
            <a:r>
              <a:rPr lang="en-US" altLang="en-US" sz="2000" b="1" dirty="0" smtClean="0">
                <a:solidFill>
                  <a:schemeClr val="accent1"/>
                </a:solidFill>
              </a:rPr>
              <a:t>Come to class prepared with supplies, books, all completed homework and assignments and a positive attitude </a:t>
            </a:r>
          </a:p>
          <a:p>
            <a:pPr marL="0" indent="0" algn="ctr">
              <a:buNone/>
            </a:pPr>
            <a:r>
              <a:rPr lang="en-US" altLang="en-US" sz="2000" b="1" i="1" dirty="0" smtClean="0">
                <a:solidFill>
                  <a:schemeClr val="accent1"/>
                </a:solidFill>
              </a:rPr>
              <a:t>We are a Character Counts! School</a:t>
            </a:r>
          </a:p>
          <a:p>
            <a:pPr marL="0" indent="0">
              <a:buNone/>
            </a:pPr>
            <a:endParaRPr lang="en-US" altLang="en-US" sz="2000" b="1" dirty="0" smtClean="0">
              <a:solidFill>
                <a:schemeClr val="accent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686049"/>
            <a:ext cx="2152650" cy="1428750"/>
          </a:xfrm>
          <a:prstGeom prst="rect">
            <a:avLst/>
          </a:prstGeom>
        </p:spPr>
      </p:pic>
    </p:spTree>
    <p:extLst>
      <p:ext uri="{BB962C8B-B14F-4D97-AF65-F5344CB8AC3E}">
        <p14:creationId xmlns:p14="http://schemas.microsoft.com/office/powerpoint/2010/main" val="2693976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8382000" cy="5016758"/>
          </a:xfrm>
          <a:prstGeom prst="rect">
            <a:avLst/>
          </a:prstGeom>
          <a:noFill/>
        </p:spPr>
        <p:txBody>
          <a:bodyPr wrap="square" rtlCol="0">
            <a:spAutoFit/>
          </a:bodyPr>
          <a:lstStyle/>
          <a:p>
            <a:r>
              <a:rPr lang="en-US" sz="5000" dirty="0" smtClean="0">
                <a:solidFill>
                  <a:schemeClr val="accent1">
                    <a:lumMod val="75000"/>
                  </a:schemeClr>
                </a:solidFill>
                <a:latin typeface="+mj-lt"/>
              </a:rPr>
              <a:t>Hot topics for 6</a:t>
            </a:r>
            <a:r>
              <a:rPr lang="en-US" sz="5000" baseline="30000" dirty="0" smtClean="0">
                <a:solidFill>
                  <a:schemeClr val="accent1">
                    <a:lumMod val="75000"/>
                  </a:schemeClr>
                </a:solidFill>
                <a:latin typeface="+mj-lt"/>
              </a:rPr>
              <a:t>th</a:t>
            </a:r>
            <a:r>
              <a:rPr lang="en-US" sz="5000" dirty="0" smtClean="0">
                <a:solidFill>
                  <a:schemeClr val="accent1">
                    <a:lumMod val="75000"/>
                  </a:schemeClr>
                </a:solidFill>
                <a:latin typeface="+mj-lt"/>
              </a:rPr>
              <a:t> graders…..</a:t>
            </a:r>
          </a:p>
          <a:p>
            <a:endParaRPr lang="en-US" sz="5000" dirty="0" smtClean="0">
              <a:solidFill>
                <a:schemeClr val="accent1">
                  <a:lumMod val="75000"/>
                </a:schemeClr>
              </a:solidFill>
              <a:latin typeface="+mj-lt"/>
            </a:endParaRPr>
          </a:p>
          <a:p>
            <a:pPr>
              <a:buFont typeface="Arial" pitchFamily="34" charset="0"/>
              <a:buChar char="•"/>
            </a:pPr>
            <a:r>
              <a:rPr lang="en-US" sz="2800" dirty="0" smtClean="0">
                <a:latin typeface="+mj-lt"/>
              </a:rPr>
              <a:t> </a:t>
            </a:r>
            <a:r>
              <a:rPr lang="en-US" sz="2400" dirty="0" smtClean="0">
                <a:latin typeface="+mj-lt"/>
              </a:rPr>
              <a:t>Sixth Graders are responsible for their academic progress. This shift is important for an independent learner. </a:t>
            </a:r>
          </a:p>
          <a:p>
            <a:pPr>
              <a:buFont typeface="Arial" pitchFamily="34" charset="0"/>
              <a:buChar char="•"/>
            </a:pPr>
            <a:r>
              <a:rPr lang="en-US" sz="2400" dirty="0" smtClean="0">
                <a:latin typeface="+mj-lt"/>
              </a:rPr>
              <a:t> Please partner with your child and have them show you how to log on to HAC and Schoology and have them explain to you about their classwork, homework, and test scores. Your child will learn how to access these important tools the first couple weeks of school. </a:t>
            </a:r>
          </a:p>
          <a:p>
            <a:pPr>
              <a:buFont typeface="Arial" pitchFamily="34" charset="0"/>
              <a:buChar char="•"/>
            </a:pPr>
            <a:r>
              <a:rPr lang="en-US" sz="2400" dirty="0" smtClean="0">
                <a:latin typeface="+mj-lt"/>
              </a:rPr>
              <a:t> Please check HAC and Schoology daily</a:t>
            </a:r>
          </a:p>
          <a:p>
            <a:endParaRPr lang="en-US" sz="2400" dirty="0">
              <a:solidFill>
                <a:srgbClr val="0070C0"/>
              </a:solidFill>
            </a:endParaRPr>
          </a:p>
        </p:txBody>
      </p:sp>
    </p:spTree>
  </p:cSld>
  <p:clrMapOvr>
    <a:masterClrMapping/>
  </p:clrMapOvr>
  <p:transition>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54350" y="798513"/>
            <a:ext cx="3352800" cy="838200"/>
          </a:xfrm>
        </p:spPr>
        <p:txBody>
          <a:bodyPr/>
          <a:lstStyle/>
          <a:p>
            <a:pPr algn="ctr"/>
            <a:r>
              <a:rPr lang="en-US" altLang="en-US" b="1" dirty="0" smtClean="0"/>
              <a:t>Dress Code</a:t>
            </a:r>
          </a:p>
        </p:txBody>
      </p:sp>
      <p:sp>
        <p:nvSpPr>
          <p:cNvPr id="23555" name="Content Placeholder 2"/>
          <p:cNvSpPr>
            <a:spLocks noGrp="1"/>
          </p:cNvSpPr>
          <p:nvPr>
            <p:ph idx="1"/>
          </p:nvPr>
        </p:nvSpPr>
        <p:spPr>
          <a:xfrm>
            <a:off x="0" y="1809750"/>
            <a:ext cx="8229600" cy="4572000"/>
          </a:xfrm>
        </p:spPr>
        <p:txBody>
          <a:bodyPr/>
          <a:lstStyle/>
          <a:p>
            <a:r>
              <a:rPr lang="en-US" altLang="en-US" sz="2400" dirty="0" smtClean="0"/>
              <a:t>Shorts &amp; Skirts can’t be shorter than fingertip length</a:t>
            </a:r>
          </a:p>
          <a:p>
            <a:r>
              <a:rPr lang="en-US" altLang="en-US" sz="2400" dirty="0" smtClean="0"/>
              <a:t>Leggings may be worn with a shirt that is fingertip length</a:t>
            </a:r>
          </a:p>
          <a:p>
            <a:r>
              <a:rPr lang="en-US" altLang="en-US" sz="2400" dirty="0" smtClean="0"/>
              <a:t>No tank tops or sleeveless shirts smaller than 3” wide</a:t>
            </a:r>
          </a:p>
          <a:p>
            <a:r>
              <a:rPr lang="en-US" altLang="en-US" sz="2400" dirty="0" smtClean="0"/>
              <a:t>No shirts that reveal midriffs or open backs</a:t>
            </a:r>
          </a:p>
          <a:p>
            <a:r>
              <a:rPr lang="en-US" altLang="en-US" sz="2400" dirty="0" smtClean="0"/>
              <a:t>No lace or shear shirts with tanks underneath</a:t>
            </a:r>
          </a:p>
          <a:p>
            <a:r>
              <a:rPr lang="en-US" altLang="en-US" sz="2400" dirty="0" smtClean="0"/>
              <a:t>No shirts off the shoulder that show straps</a:t>
            </a:r>
          </a:p>
          <a:p>
            <a:r>
              <a:rPr lang="en-US" altLang="en-US" sz="2400" dirty="0" smtClean="0"/>
              <a:t>No holes, rips, or tears in jeans showing skin</a:t>
            </a:r>
          </a:p>
          <a:p>
            <a:r>
              <a:rPr lang="en-US" altLang="en-US" sz="2400" dirty="0" smtClean="0"/>
              <a:t>No backless shoes</a:t>
            </a:r>
          </a:p>
          <a:p>
            <a:endParaRPr lang="en-US" altLang="en-US" dirty="0" smtClean="0"/>
          </a:p>
          <a:p>
            <a:endParaRPr lang="en-US" altLang="en-US" dirty="0" smtClean="0"/>
          </a:p>
        </p:txBody>
      </p:sp>
      <p:pic>
        <p:nvPicPr>
          <p:cNvPr id="23556" name="Picture 5" descr="http://style.catalogs.com/images/short%20short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53571" r="50000"/>
          <a:stretch>
            <a:fillRect/>
          </a:stretch>
        </p:blipFill>
        <p:spPr bwMode="auto">
          <a:xfrm>
            <a:off x="8091488" y="1636713"/>
            <a:ext cx="7143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http://thekissters.files.wordpress.com/2013/06/crop-top-luxury-spot-40.png?w=62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2185" y="2665554"/>
            <a:ext cx="8382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3" descr="http://diamondsnap.com/images/Joie_Elvia_Lace_Top.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6788" y="3309938"/>
            <a:ext cx="76993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5" descr="http://t3.gstatic.com/images?q=tbn:ANd9GcTnJMrSXSkDAVaCuK67ogPdoqkhsSKUw5Le-_m5EzLzA5t2VpT5">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6225" y="4149725"/>
            <a:ext cx="6540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7" descr="http://t0.gstatic.com/images?q=tbn:ANd9GcTKIcYh0cVYElXqymawZVEEBoyRI1FykTDBS-26p2l1aOtPaD0j">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l="13409" t="15755" r="18973"/>
          <a:stretch>
            <a:fillRect/>
          </a:stretch>
        </p:blipFill>
        <p:spPr bwMode="auto">
          <a:xfrm>
            <a:off x="7991475" y="4589463"/>
            <a:ext cx="9128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9" descr="http://farm9.staticflickr.com/8085/8554152241_56a2b98dc1.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r="39075" b="35204"/>
          <a:stretch>
            <a:fillRect/>
          </a:stretch>
        </p:blipFill>
        <p:spPr bwMode="auto">
          <a:xfrm>
            <a:off x="6702425" y="5549900"/>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608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199"/>
            <a:ext cx="7816850" cy="1066801"/>
          </a:xfrm>
          <a:ln>
            <a:miter lim="800000"/>
            <a:headEnd/>
            <a:tailEnd/>
          </a:ln>
          <a:extLst/>
        </p:spPr>
        <p:txBody>
          <a:bodyPr>
            <a:normAutofit/>
          </a:bodyPr>
          <a:lstStyle/>
          <a:p>
            <a:pPr algn="ctr">
              <a:defRPr/>
            </a:pPr>
            <a:r>
              <a:rPr lang="en-US" b="1" dirty="0" smtClean="0"/>
              <a:t>We are your cheerleaders!</a:t>
            </a:r>
            <a:endParaRPr lang="en-US" b="1" dirty="0"/>
          </a:p>
        </p:txBody>
      </p:sp>
      <p:sp>
        <p:nvSpPr>
          <p:cNvPr id="8195" name="TextBox 3"/>
          <p:cNvSpPr txBox="1">
            <a:spLocks noChangeArrowheads="1"/>
          </p:cNvSpPr>
          <p:nvPr/>
        </p:nvSpPr>
        <p:spPr bwMode="auto">
          <a:xfrm>
            <a:off x="228600" y="2211866"/>
            <a:ext cx="8763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sz="2400" i="1" dirty="0" smtClean="0">
              <a:solidFill>
                <a:prstClr val="black"/>
              </a:solidFill>
            </a:endParaRPr>
          </a:p>
          <a:p>
            <a:pPr>
              <a:spcBef>
                <a:spcPct val="0"/>
              </a:spcBef>
              <a:buClrTx/>
              <a:buSzTx/>
              <a:buFontTx/>
              <a:buNone/>
            </a:pPr>
            <a:r>
              <a:rPr lang="en-US" sz="2400" i="1" dirty="0" smtClean="0">
                <a:solidFill>
                  <a:prstClr val="black"/>
                </a:solidFill>
              </a:rPr>
              <a:t>The </a:t>
            </a:r>
            <a:r>
              <a:rPr lang="en-US" sz="2400" i="1" dirty="0">
                <a:solidFill>
                  <a:prstClr val="black"/>
                </a:solidFill>
              </a:rPr>
              <a:t>start of </a:t>
            </a:r>
            <a:r>
              <a:rPr lang="en-US" sz="2400" i="1" dirty="0" smtClean="0">
                <a:solidFill>
                  <a:prstClr val="black"/>
                </a:solidFill>
              </a:rPr>
              <a:t>middle school is </a:t>
            </a:r>
            <a:r>
              <a:rPr lang="en-US" sz="2400" i="1" dirty="0">
                <a:solidFill>
                  <a:prstClr val="black"/>
                </a:solidFill>
              </a:rPr>
              <a:t>an exciting time, but can also be filled with jitters and nervous </a:t>
            </a:r>
            <a:r>
              <a:rPr lang="en-US" sz="2400" i="1" dirty="0" smtClean="0">
                <a:solidFill>
                  <a:prstClr val="black"/>
                </a:solidFill>
              </a:rPr>
              <a:t>energy for students </a:t>
            </a:r>
            <a:r>
              <a:rPr lang="en-US" sz="2400" i="1" dirty="0">
                <a:solidFill>
                  <a:prstClr val="black"/>
                </a:solidFill>
              </a:rPr>
              <a:t>and </a:t>
            </a:r>
            <a:r>
              <a:rPr lang="en-US" sz="2400" i="1" dirty="0" smtClean="0">
                <a:solidFill>
                  <a:prstClr val="black"/>
                </a:solidFill>
              </a:rPr>
              <a:t>parents.  </a:t>
            </a:r>
          </a:p>
          <a:p>
            <a:pPr>
              <a:spcBef>
                <a:spcPct val="0"/>
              </a:spcBef>
              <a:buClrTx/>
              <a:buSzTx/>
              <a:buFontTx/>
              <a:buNone/>
            </a:pPr>
            <a:endParaRPr lang="en-US" sz="2400" i="1" dirty="0">
              <a:solidFill>
                <a:prstClr val="black"/>
              </a:solidFill>
            </a:endParaRPr>
          </a:p>
          <a:p>
            <a:pPr>
              <a:spcBef>
                <a:spcPct val="0"/>
              </a:spcBef>
              <a:buClrTx/>
              <a:buSzTx/>
              <a:buFontTx/>
              <a:buNone/>
            </a:pPr>
            <a:r>
              <a:rPr lang="en-US" sz="2400" i="1" dirty="0" smtClean="0">
                <a:solidFill>
                  <a:prstClr val="black"/>
                </a:solidFill>
              </a:rPr>
              <a:t>Be </a:t>
            </a:r>
            <a:r>
              <a:rPr lang="en-US" sz="2400" i="1" dirty="0">
                <a:solidFill>
                  <a:prstClr val="black"/>
                </a:solidFill>
              </a:rPr>
              <a:t>confident in </a:t>
            </a:r>
            <a:r>
              <a:rPr lang="en-US" sz="2400" i="1" dirty="0" smtClean="0">
                <a:solidFill>
                  <a:prstClr val="black"/>
                </a:solidFill>
              </a:rPr>
              <a:t>LPA’s team!  The administrators, dean, teachers</a:t>
            </a:r>
            <a:r>
              <a:rPr lang="en-US" sz="2400" i="1" dirty="0">
                <a:solidFill>
                  <a:prstClr val="black"/>
                </a:solidFill>
              </a:rPr>
              <a:t>, </a:t>
            </a:r>
            <a:r>
              <a:rPr lang="en-US" sz="2400" i="1" dirty="0" smtClean="0">
                <a:solidFill>
                  <a:prstClr val="black"/>
                </a:solidFill>
              </a:rPr>
              <a:t>counselors, and </a:t>
            </a:r>
            <a:r>
              <a:rPr lang="en-US" sz="2400" i="1" dirty="0">
                <a:solidFill>
                  <a:prstClr val="black"/>
                </a:solidFill>
              </a:rPr>
              <a:t>staff are </a:t>
            </a:r>
            <a:r>
              <a:rPr lang="en-US" sz="2400" i="1" dirty="0" smtClean="0">
                <a:solidFill>
                  <a:prstClr val="black"/>
                </a:solidFill>
              </a:rPr>
              <a:t>all committed to supporting your student so they experience a strong work ethic, positive attitude, independence, and social, emotional and academic success!  </a:t>
            </a:r>
          </a:p>
          <a:p>
            <a:pPr>
              <a:spcBef>
                <a:spcPct val="0"/>
              </a:spcBef>
              <a:buClrTx/>
              <a:buSzTx/>
              <a:buFontTx/>
              <a:buNone/>
            </a:pPr>
            <a:endParaRPr lang="en-US" altLang="en-US" sz="2400" i="1" dirty="0" smtClean="0">
              <a:solidFill>
                <a:prstClr val="black"/>
              </a:solidFill>
              <a:latin typeface="Arial" panose="020B0604020202020204" pitchFamily="34" charset="0"/>
            </a:endParaRPr>
          </a:p>
          <a:p>
            <a:pPr>
              <a:spcBef>
                <a:spcPct val="0"/>
              </a:spcBef>
              <a:buClrTx/>
              <a:buSzTx/>
              <a:buFontTx/>
              <a:buNone/>
            </a:pPr>
            <a:endParaRPr lang="en-US" altLang="en-US" sz="2400" i="1" dirty="0">
              <a:solidFill>
                <a:prstClr val="black"/>
              </a:solidFill>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4724400"/>
            <a:ext cx="5334000" cy="2590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93003"/>
            <a:ext cx="3429001" cy="797957"/>
          </a:xfrm>
          <a:prstGeom prst="rect">
            <a:avLst/>
          </a:prstGeom>
        </p:spPr>
      </p:pic>
    </p:spTree>
    <p:extLst>
      <p:ext uri="{BB962C8B-B14F-4D97-AF65-F5344CB8AC3E}">
        <p14:creationId xmlns:p14="http://schemas.microsoft.com/office/powerpoint/2010/main" val="1351764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942975"/>
            <a:ext cx="3657600" cy="704850"/>
          </a:xfrm>
        </p:spPr>
        <p:txBody>
          <a:bodyPr/>
          <a:lstStyle/>
          <a:p>
            <a:pPr algn="ctr"/>
            <a:r>
              <a:rPr lang="en-US" altLang="en-US" b="1" dirty="0" smtClean="0"/>
              <a:t>Cell Phones</a:t>
            </a:r>
          </a:p>
        </p:txBody>
      </p:sp>
      <p:sp>
        <p:nvSpPr>
          <p:cNvPr id="3" name="Content Placeholder 2"/>
          <p:cNvSpPr>
            <a:spLocks noGrp="1"/>
          </p:cNvSpPr>
          <p:nvPr>
            <p:ph idx="1"/>
          </p:nvPr>
        </p:nvSpPr>
        <p:spPr>
          <a:xfrm>
            <a:off x="304800" y="1752600"/>
            <a:ext cx="8229600" cy="4572000"/>
          </a:xfrm>
        </p:spPr>
        <p:txBody>
          <a:bodyPr/>
          <a:lstStyle/>
          <a:p>
            <a:pPr>
              <a:spcBef>
                <a:spcPts val="0"/>
              </a:spcBef>
              <a:defRPr/>
            </a:pPr>
            <a:endParaRPr lang="en-US" dirty="0" smtClean="0"/>
          </a:p>
          <a:p>
            <a:pPr>
              <a:spcBef>
                <a:spcPts val="0"/>
              </a:spcBef>
              <a:defRPr/>
            </a:pPr>
            <a:r>
              <a:rPr lang="en-US" dirty="0" smtClean="0"/>
              <a:t>Must be OFF and kept in locker.</a:t>
            </a:r>
          </a:p>
          <a:p>
            <a:pPr marL="0" indent="0">
              <a:spcBef>
                <a:spcPts val="0"/>
              </a:spcBef>
              <a:buFont typeface="Wingdings 2" panose="05020102010507070707" pitchFamily="18" charset="2"/>
              <a:buNone/>
              <a:defRPr/>
            </a:pPr>
            <a:endParaRPr lang="en-US" sz="1200" dirty="0" smtClean="0"/>
          </a:p>
          <a:p>
            <a:pPr>
              <a:spcBef>
                <a:spcPts val="0"/>
              </a:spcBef>
              <a:defRPr/>
            </a:pPr>
            <a:r>
              <a:rPr lang="en-US" dirty="0" smtClean="0"/>
              <a:t>Students may not use the cell phone during the day.</a:t>
            </a:r>
          </a:p>
          <a:p>
            <a:pPr marL="0" indent="0">
              <a:spcBef>
                <a:spcPts val="0"/>
              </a:spcBef>
              <a:buFont typeface="Wingdings 2" panose="05020102010507070707" pitchFamily="18" charset="2"/>
              <a:buNone/>
              <a:defRPr/>
            </a:pPr>
            <a:endParaRPr lang="en-US" sz="1200" dirty="0" smtClean="0"/>
          </a:p>
          <a:p>
            <a:pPr>
              <a:spcBef>
                <a:spcPts val="0"/>
              </a:spcBef>
              <a:defRPr/>
            </a:pPr>
            <a:r>
              <a:rPr lang="en-US" dirty="0" smtClean="0"/>
              <a:t>A phone will be taken if it is out during the day.  </a:t>
            </a:r>
            <a:endParaRPr lang="en-US" dirty="0"/>
          </a:p>
          <a:p>
            <a:pPr lvl="1">
              <a:spcBef>
                <a:spcPts val="0"/>
              </a:spcBef>
              <a:buFont typeface="Courier New" panose="02070309020205020404" pitchFamily="49" charset="0"/>
              <a:buChar char="o"/>
              <a:defRPr/>
            </a:pPr>
            <a:r>
              <a:rPr lang="en-US" dirty="0" smtClean="0"/>
              <a:t>First Violation:  Phone confiscated, corrective consultation &amp; phone returned at end of day</a:t>
            </a:r>
            <a:r>
              <a:rPr lang="en-US" dirty="0"/>
              <a:t> </a:t>
            </a:r>
            <a:r>
              <a:rPr lang="en-US" dirty="0" smtClean="0"/>
              <a:t>by the Dean </a:t>
            </a:r>
            <a:endParaRPr lang="en-US" dirty="0"/>
          </a:p>
          <a:p>
            <a:pPr lvl="1">
              <a:spcBef>
                <a:spcPts val="0"/>
              </a:spcBef>
              <a:buFont typeface="Courier New" panose="02070309020205020404" pitchFamily="49" charset="0"/>
              <a:buChar char="o"/>
              <a:defRPr/>
            </a:pPr>
            <a:r>
              <a:rPr lang="en-US" dirty="0" smtClean="0"/>
              <a:t>2</a:t>
            </a:r>
            <a:r>
              <a:rPr lang="en-US" baseline="30000" dirty="0" smtClean="0"/>
              <a:t>nd</a:t>
            </a:r>
            <a:r>
              <a:rPr lang="en-US" dirty="0" smtClean="0"/>
              <a:t> Violation: Parent must meet with Dean for conference</a:t>
            </a:r>
          </a:p>
          <a:p>
            <a:pPr lvl="1">
              <a:spcBef>
                <a:spcPts val="0"/>
              </a:spcBef>
              <a:buFont typeface="Courier New" panose="02070309020205020404" pitchFamily="49" charset="0"/>
              <a:buChar char="o"/>
              <a:defRPr/>
            </a:pPr>
            <a:r>
              <a:rPr lang="en-US" dirty="0" smtClean="0"/>
              <a:t>Subsequent Violations: Progressive Discipline Followed</a:t>
            </a:r>
          </a:p>
          <a:p>
            <a:pPr>
              <a:spcBef>
                <a:spcPts val="0"/>
              </a:spcBef>
              <a:defRPr/>
            </a:pPr>
            <a:endParaRPr lang="en-US" dirty="0">
              <a:solidFill>
                <a:srgbClr val="FF0000"/>
              </a:solidFill>
            </a:endParaRPr>
          </a:p>
        </p:txBody>
      </p:sp>
      <p:pic>
        <p:nvPicPr>
          <p:cNvPr id="20484" name="Picture 4" descr="C:\Users\e003253\AppData\Local\Microsoft\Windows\Temporary Internet Files\Content.IE5\W7U11YKQ\MP900422352[1].jpg"/>
          <p:cNvPicPr>
            <a:picLocks noChangeAspect="1" noChangeArrowheads="1"/>
          </p:cNvPicPr>
          <p:nvPr/>
        </p:nvPicPr>
        <p:blipFill>
          <a:blip r:embed="rId2"/>
          <a:srcRect/>
          <a:stretch>
            <a:fillRect/>
          </a:stretch>
        </p:blipFill>
        <p:spPr bwMode="auto">
          <a:xfrm>
            <a:off x="6400800" y="944563"/>
            <a:ext cx="2378075" cy="1616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109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3117850" y="781050"/>
            <a:ext cx="2895600" cy="895350"/>
          </a:xfrm>
        </p:spPr>
        <p:txBody>
          <a:bodyPr/>
          <a:lstStyle/>
          <a:p>
            <a:pPr algn="ctr"/>
            <a:r>
              <a:rPr lang="en-US" altLang="en-US" b="1" smtClean="0"/>
              <a:t>Backpacks</a:t>
            </a:r>
            <a:endParaRPr lang="en-US" altLang="en-US" b="1" dirty="0" smtClean="0"/>
          </a:p>
        </p:txBody>
      </p:sp>
      <p:sp>
        <p:nvSpPr>
          <p:cNvPr id="20484" name="Content Placeholder 2"/>
          <p:cNvSpPr>
            <a:spLocks noGrp="1"/>
          </p:cNvSpPr>
          <p:nvPr>
            <p:ph idx="1"/>
          </p:nvPr>
        </p:nvSpPr>
        <p:spPr>
          <a:xfrm>
            <a:off x="757237" y="2133600"/>
            <a:ext cx="7616825" cy="3048000"/>
          </a:xfrm>
        </p:spPr>
        <p:txBody>
          <a:bodyPr/>
          <a:lstStyle/>
          <a:p>
            <a:r>
              <a:rPr lang="en-US" altLang="en-US" dirty="0" smtClean="0"/>
              <a:t>Backpacks may be carried between classes – please stress the importance of load capacity with your child</a:t>
            </a:r>
          </a:p>
          <a:p>
            <a:r>
              <a:rPr lang="en-US" altLang="en-US" dirty="0" smtClean="0"/>
              <a:t>No rolling backpacks are allowed without a doctor’s note – these cause a trip hazard during hall change</a:t>
            </a:r>
          </a:p>
        </p:txBody>
      </p:sp>
      <p:pic>
        <p:nvPicPr>
          <p:cNvPr id="20485" name="Picture 5" descr="http://www.amendment2.com/wp-content/uploads/2012/12/bg102re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419600"/>
            <a:ext cx="1666875" cy="217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AutoShape 11" descr="data:image/jpeg;base64,/9j/4AAQSkZJRgABAQAAAQABAAD/2wCEAAkGBxQTEhUUEhQVFhQWFx4YGBYYFxgfIBwbHR0WIh0iHR8gHSgiHiYlHBwcIT0iJSkrLi4wHh8zODMsNygtLisBCgoKDg0OGxAQGywkHiQsLC8wNC8sLC03NiwsLCwsLCwuLCwsLCwvLC8sLCwsLCwsLCwsLCw0LCwsLCwsLCssLP/AABEIAIYAjAMBIgACEQEDEQH/xAAcAAABBQEBAQAAAAAAAAAAAAAAAwQFBgcBCAL/xAA9EAACAQMCAwYFAQYGAQUBAAABAhEAAyEEEgUxQQcTIlFhcQYygZGhIxRScrLB4SQzQkOC0fBiY6KxwhX/xAAYAQADAQEAAAAAAAAAAAAAAAAAAgMBBP/EACcRAAICAgMAAQMEAwAAAAAAAAABAhEDIRIxQVEiMqFhcZHwBBMj/9oADAMBAAIRAxEAPwDa9VqUtqXuMqqMlmMAfWqtxXtC0lllUE3ZmTbKkLHnmqn258UuL+z6dTFtw9xvUqUCg+gkn7eVT/Z1wqxqOF2O+s22kNMqJ+Y9edNxqmzCw8N+KNPeXcrlR/7isn5bFTKMCJGQeRFUrV9mela4rozptzsJ3L6c8gegNMbvZ/ft3e8sagRH+WWuqJ6mQxn+H80PjejFfpok0Vn18cTtP8jugODbdTIjmwbP0H5pTiPxXqbCqbibZaJuIQPM5EZgHrTLHfTMc67RbeN8Ys6W33l99qzAwSSfIAc6zzifajdcldHpxA/3LrDHrtEAfVqrPxLxF9TcS9qGY22cKthWAYoeq9BJjz586b63h+maw113VGDgBLdwMu2R1MEk+eMg4olxxNKZjlfQ71vxPxa7aZk1NkKILFHtggGB6wJpk3xLxW2B/jVbzAdGP8tOeI8EIQ6o7UQW/Gokl1J5rOBjp1nmKjeKcNZu6bT2LiYJkEZ5RA3cx/WqYuE02nexHNrvRbuA/H+v2hr62SmBudWWZ8mUEfirIe0a2rMt22E28m7zBGJIOwedYiACVkkDcPHJ8OcmrZxDu3syHLKpB3bra59TEfX8VVYIuzOci/L2mW9hY2GkZ2hxkZiJAJnHTE070PaJYZBcu27tpZCkldwViJAbbywfKs0vaq5+z2741DMVdWwglc8hJEkDzGfKldZxy9cuuiN4boCu7ISQyzt/dzDA/auXJCVpRQQy2tm62LysoZSGUiQQZBHpStZh2ffEey5+zsAELbMHAueYBAID+XQxnJrTqVprsunZ2iiisNMc7eT+rpPRLv8ANa/6q7dlQjhmn9m/maqV22hGv6cSxZbbEqBPgJyT9Vq+dm8f/wA7T7eRUkfUmqN3BGelmoooqZpyKyfth1W/U6WxPhVS7D1Yj/8AKn7mtYNYb2o6tG4iQ22FTaScyY5R1iqYtSsWbpFZ1Wr/AFgYYuW2oHwqzuDQROJjy5V96PSLpmLXmUhyYYrIxmCDJEyYPSPWmXDhbdiX2BTIRY2RkEmCfUfmjuD3Zvd4WW2xIRuQgsCPYryq/wBzs5Zd0PNAzCy57sXbcnwmVMAnkIMwOmKk+DWrncBUuKFKllDW+jTGQ9Q/ErhMG33oG0Nd2Do3yty5HxAx5CndzUNbsE2XXaBIDZA/hzj2q6jF3w87MyJtL5IE2GtMyN8y4P8A57U94NrrdhnZ1yQIbbO0ZmPXNRVzUkkljuZjJ9Sa+tUrWjtccwCI8jSWuIzV6ZcuD69dPfbVX0ZVcbE5tck53ETg7R05UldFxFJsqGW+TCEnwyJBnmTEE+smozRcWe5ttOFM/M/Ur1EeZ5U60+mbcVt3SbiOjAHkpYtOPLbj6GpL/HpvIvdCOTqpAMW7bHezuQVuD5lfEyfp+K9CcH1nfWLdzqygn36/mawT4f4J3yFWeLol1jzYnMTmGVh7Nmtc7M+Jd/oVJEMrMjDyIP8AepZMscmkqaOnGWyiiipFTGO2q2/7XZKDBtBWnl8zwB9N3L0q/dmdyeHWcAbdywPRmFUfttt/rWGJMCy0CcEhhP1gx9as/Y1qQ/DlAEBLjr+Z/rVWmsexF2y9UUUVIc4a86/GmsVeJ3niR3hBjnjBI9cV6LNeZvjvaNdqYBH6zR9zP3Oari7EntUR3EtahuKxl0J+ZhAEFZAHOABTjiWhtlmuTglSwnHzZP1FNtNbN5VtcguS0A/wx9zXzfH6VtD03BoaZg45chEYroa0c7XVMnOD/ENvTO1p0OzcdjDMIc7SOZG7lz51Aate8vOunS4VZyUtwxPn8vvPtT27xx+57tEUNABcR05EeRqO1Wpe65d2lo5jH3qEcCjNyj6NFutjjUJgJ3Z7xZBBAkEf9GpK1dd/nUbX8vEYUDmByEk86g9K0uvPyqZ4IklxvFokQLrEbQBkj3I966/9vFW+jMi5kaumuKyuAF3SyASSBJjEcop3wPU7bjPcf5xls4PQ4p4NcGuae5ddiigIWXGwZgRzwDkelQrKBkNMsRBESB1+tSjNt/Ut9jcbX6E1w7TC+GuC863LO7aVUKIJJEGZE5Ga1Lsh4haFu7pUfcyHvQ2IZH8o8iMj1FYmrESATDCDkiR/WrZ2Ya7ueIWeQFybZ/5DH5ArMmK02ZjdM9DUUUVyHSZP29aMlNJcjCtcQn+IIR/Ia72D6/8AT1OnPNXW6PUMNp+xT/5CrT2pcP77h17Em3Fwf8Tn8TWVdkev7riSAkxeU2/STkfy1VbgL6eg6K4K7Uhjhrzn8b3UbV32Cg+N2JA5yQFn/wA616G110pbdhkqpIHqATXmLUF2a4JAAWDu8uZg9Ty86thSvYk20M+F6oW3BJIHWK4pXYGBPiuP4cQBIjHOf7U54Tz8Ki7uUnaOY25ODE9OVO+G6Rb4ZSrhDdZkdcLDBYEwTBiZ5VdTtpEJSpOyI02mZ2YWxMCTnn6D1rqaS4bbXQh7sNtLeR6/bz5Cpiwo0r3bZVm3jdbYAk+GZGPKedPrfxGF0T2drM7KU3bCFG5mkn2GftU8+WUIxcNu9mxSf7FVsrudQJkkDHOpZdDuQOcqxKoFIG0qQAWHITmvrU3bCHTsmbaOcCNzICM59ZGaWQBldWNubZIW1OGDbvlxMKBz61s22/7/AAbF2hLVaHYXe2CVQgOFyoBH705mozXaQpeZOcNAz1PIT9QKmNZfCBhaVkL7NtvduI2iVJ5hpJ5cs0w1R/Ue7aRTbtkErMzPM8uRIJmMTQnLuQXoNBoGa+lu4hXmYYESBz/NTvDOCKLd/UW7jF7DhrazyNuGO7znAHtTDiOuVtjDvEa3HjIypxIYgRlc+sU+OkdCyDUHZcBZYC+I+HdPngLketGVSnFKHd/j4MjL50ehtLqBcRXX5WUMPYgEUrVb7O9S1zh9guIYAqfoSKstcrVOjpQjq9OLiPbb5XUqfYgg15ctu2lvhj/mae4Mf+q22fvEV6orCO0zhC29bdOxoeL0qOjfMJ9wath22hZ9WbnYuh1VlMqwDA+hEilaq3ZzxNb2jRRIaz+kytMrAEAzn5SKtFRfZqdqyp9pnFWsaJlt5uX2FlB1O8wY+lYLwfUsCDccKlu5zK7oLSMicj+0cjWm9rHG7RuJbG7vbQeGGNrMoiD54k+y1mNi6CzsAUdQp2nIICxMdZM1WEHL6fHYk2iT4xqrff8AeaQDvFQlriDwMwiduIOJnzmOlRnCuJXApXkMFQhhlySCJOecRERSuy+6vftbE/TiUM7t2GGeR+lLcZ1CP3V1dM1tFwzTzBCgcjyG3nSY4uEkvPkVtSjscMty2q3w5cqZuIVyJENtjPrHpXeJX7iN+ta7pLqkrkGdoUH5T5EGPao/i15mUbHFxSJO0+KB1aOce0+9P9BxPUWbYule92oUAfkqsRJ6eSz7V1ZpThL/AJVrsSMY9sj9fpEYI9tDbtlgu9jzBIggHkBkz1ro0jA7Lw2nu9ymJhckcuhnrygUzGtAENaDISCVLtHsCMgek05ua13uG6DtUCCiZ2LyA8UmPWht81S1Wxt0OddZtogfTlmQgBmYQyOACQsRMienpX1bi1dvLZK3re3IcRuH9DSD37hgtIUIBLqpwTzQEZ5c88jmk9PcZrlxnRnPh3KB/pkDPl/epw0k7BrTJPh++1b8aE2LglRO6N3IE4mcDkelcGlsoltLwezc3A/tBbeFUtAkAn25c6+9LZW85R1uL4Fe2pcweYIGSBBgzzpvZS2guhw7paA2giQAGGDy9frTT+qk/BYPez0bwjRpZs27dsyiqAD5iOf1p5UR8JakXNHYYGR3YH2x/SpeuV9nQFZ72x8MZtMl+0D3lpwCR+6x6+YDQfvWh0y4xoFv2LllsC4pWfKRg/Q5oXZplnZv8VXG1oS6ynvU2EAQQ9ssQW95YTjmK16vPOtS3o0XurqHWWrgXw5BKkyWXmhHLnn61vXBeIrqLFq8nK4gb2nmPocULi4pxVIVPdGH9om79t1FzcAbTiEaI2lFAMetVNLZu3DDjcRnwlYHQRVs7SLYPE7zsPAjJu8/lGR7VGcH4Va1V9mRmVUXc7CRud52/RdpMV0OaxQ5y6IunKhlwjh90Ogtldx3goZjwjlgj+0193EvzdsfptG5P9WD4Tg/8oz5V9Ox0epdlUuFYqJf95Ukk+pz+KR0vxA0XGurNxjuBUQCcYjpyGa3HKU8lv7Ggcdb2K6PS2r1reLcmfGowQRg7YGMZj2qEa8wGwXGZBhR0InFJWZGZIJ5wSKkODXwjuxQsFXpHhz61WMbqxeLV1sdcQ4OtrS2bwub7juDtxAHlHOQQATyzRFtLv6TFfAd5aSN+d2SMCY9OVK/E/B7iW7d9mBFxoVQDIBAIyMTjypHRaZd5ViwtqR3kBpfIke4/wC658fs+XKmx30L8bJa1a3XBeIQEMv+0pgbWjkSQOf7tJXuM/qXi83Bd2AkYwrKTgc8CuaiwoDNZ7wbfFtcSSs4JjEDkfWmWvsC25BwIVuYMAgGmjjSikwTHvGtWr3UNlsIgG5SR6xj6U/+HHVhdW5tCYbczRLKCVUzzkj81XrcjnIkSJEVK8DDNdW2CNp3NnOQpj8watO2m12wXH03fs61ovaCyw8iCPJpMirLVD7G3/wLKZBS8yweYwpzV8rilGnRZdHa4a7RWGmHdr/Au51YvKvgvicfvrAb7iD96nOyv4psWtK9nUXQndncN+B4plVMZg5jJ8XpVv8Aj3gl3VWFSyVBVwxDAZjyJ5cz71gnFDrNBqSlz9O4GLBSqsCpwOpEHymrc+UePpPjTss/xnqrGp17Mtxks3E3FwphiBAY4MAEGqRpddctMTZuFScEryI6c/vUi0oA0yRbkK3XcW3VEXrLKFO0jefCSCAeUweRj0qrgkqm9PwR3ejtpyEYMSQSDnz659aLFl7h220Zm6x0+9SXDuFO3e23G1v9Akf5iSVX13TAp7ouM2kdoOHW14owDDbp9pHOhZFfBaSEk2ldWyujyP5pfT6hx+mgHjYQesmKsKaG0updjtMkBVOfFEufLqPuag9XYZSbiq4t7vA8QPp5elVa1bZsZfA84nYWzbto5usy3AS24lQmMIpMBv8Ar1p9oWJu3RbO1QXO3eI2sIxOWJJ6culQV/V3LpRbrSAcGBzMZPmcD80/GgKu1u8J7rbuZPERjCrjMz5dKg4wUmo+/Jquvq7Fddb7tVURvKAKFZmgZJMzE7hlT5VxTZuPcuMFAV7QBJMEz4jGOYBNfVvRKWsW7O9jdMvO0HBwFPosz54ppw5VS7uNtrg8YVAJMrtyY96OSdfIVon+IWbeobT3JGyD4T1XwwI89xAj1qM4rpmDm4FKozwrDEEDoByBznrUlw7hlu+hFtltMgLG4xP6YJJ2xPl7RzpDU3S+nJd9qLlY5u2YJ6CT/oHIDNMssXcV2JG0kaZ2P6dls3WLFluFXyIhvGrfgLWhVmHYreukahWM2gLez+Im7u/pWn1yyTTZ0x6O0UUVgxyKovan8LvqrK3LCzetkSoAl0nlPoc/er3XIo6dmNWeV+K6S7bIF5biMAcOCpI88+1To1aNpBpnWJXfaZuhgmJ6Qwj2YVsPx18F2+IIssbd1JCuBODzDDqOtZlrvgvXaRt1y339pVIFy0ZgYw6YblyIBjzq745aUnRJxa6Kzpb7XLu90Issd49I2hWMcoPX3PSuNf2rqLaWjcDEksuY3A4PqG/FJpqm7hrf+2r8zIIQ4g9REE0/1OpFlwdOqhG+ZlEpAJyT0MTPLkKfkqr8k3pUkOtPwkapv8MVV1+ZyDtYfumMsWjMch7iku9uXEeysGJRrjf6iJ3bF6jHPAFNuH6ru7j7LgIIJcpgszdN0mBA5CBy5xTIcQtoXUKQpOExGf3jzaPUmlgsjm+T14Y4qkkMlVlu7VIZlJAI5YBkj2/pUrwt7qtutNtaPE5BLFGA8QBBwI+b150p8PfD9zUBzb090yYUKhjb1ywjOBz6VadJ2fa+6xa5aCCAB3l4Y/425B6eE4ppJV4U30ilXEePEf8ALTcr8jGIz15esSac6WbXd7QEbaS74JMkQNsnOPLrV9Xsm1Nxpv6xYIGAknHrgY9qs/BuzDRWMt3l1+rO0fYLEfepua7N4NqjIeHa0BrgVLlwmGI2j6s2ATk+vSrBwr4a1F20AumuMeXjG0GOWX5AehFbVouGWbQ/TtInso/+6d1kcvHpGrH6ys/AHw22h03duQ1xm3MVmB5D6VZ65FdqTdlQooooAKKKKACuGiigCp/EHZ5odW2+7aKvzLW2K7vfoftSDdm+lJ+e+FiNgueH08JBFcoo9sykOND2dcPtzFksSZl7jn+sVLaP4a0dozb01hT5i2s/eJooocmbSRLKIEDFdoooAKKKKACiiigAooooA//Z"/>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dirty="0">
              <a:solidFill>
                <a:prstClr val="black"/>
              </a:solidFill>
              <a:latin typeface="Arial" panose="020B0604020202020204" pitchFamily="34" charset="0"/>
            </a:endParaRPr>
          </a:p>
        </p:txBody>
      </p:sp>
      <p:sp>
        <p:nvSpPr>
          <p:cNvPr id="20488" name="AutoShape 13" descr="data:image/jpeg;base64,/9j/4AAQSkZJRgABAQAAAQABAAD/2wCEAAkGBxQTEhUUEhQVFhQWFx4YGBYYFxgfIBwbHR0WIh0iHR8gHSgiHiYlHBwcIT0iJSkrLi4wHh8zODMsNygtLisBCgoKDg0OGxAQGywkHiQsLC8wNC8sLC03NiwsLCwsLCwuLCwsLCwvLC8sLCwsLCwsLCwsLCw0LCwsLCwsLCssLP/AABEIAIYAjAMBIgACEQEDEQH/xAAcAAABBQEBAQAAAAAAAAAAAAAAAwQFBgcBCAL/xAA9EAACAQMCAwYFAQYGAQUBAAABAhEAAyEEEgUxQQcTIlFhcQYygZGhIxRScrLB4SQzQkOC0fBiY6KxwhX/xAAYAQADAQEAAAAAAAAAAAAAAAAAAgMBBP/EACcRAAICAgMAAQMEAwAAAAAAAAABAhEDIRIxQVEiMqFhcZHwBBMj/9oADAMBAAIRAxEAPwDa9VqUtqXuMqqMlmMAfWqtxXtC0lllUE3ZmTbKkLHnmqn258UuL+z6dTFtw9xvUqUCg+gkn7eVT/Z1wqxqOF2O+s22kNMqJ+Y9edNxqmzCw8N+KNPeXcrlR/7isn5bFTKMCJGQeRFUrV9mela4rozptzsJ3L6c8gegNMbvZ/ft3e8sagRH+WWuqJ6mQxn+H80PjejFfpok0Vn18cTtP8jugODbdTIjmwbP0H5pTiPxXqbCqbibZaJuIQPM5EZgHrTLHfTMc67RbeN8Ys6W33l99qzAwSSfIAc6zzifajdcldHpxA/3LrDHrtEAfVqrPxLxF9TcS9qGY22cKthWAYoeq9BJjz586b63h+maw113VGDgBLdwMu2R1MEk+eMg4olxxNKZjlfQ71vxPxa7aZk1NkKILFHtggGB6wJpk3xLxW2B/jVbzAdGP8tOeI8EIQ6o7UQW/Gokl1J5rOBjp1nmKjeKcNZu6bT2LiYJkEZ5RA3cx/WqYuE02nexHNrvRbuA/H+v2hr62SmBudWWZ8mUEfirIe0a2rMt22E28m7zBGJIOwedYiACVkkDcPHJ8OcmrZxDu3syHLKpB3bra59TEfX8VVYIuzOci/L2mW9hY2GkZ2hxkZiJAJnHTE070PaJYZBcu27tpZCkldwViJAbbywfKs0vaq5+z2741DMVdWwglc8hJEkDzGfKldZxy9cuuiN4boCu7ISQyzt/dzDA/auXJCVpRQQy2tm62LysoZSGUiQQZBHpStZh2ffEey5+zsAELbMHAueYBAID+XQxnJrTqVprsunZ2iiisNMc7eT+rpPRLv8ANa/6q7dlQjhmn9m/maqV22hGv6cSxZbbEqBPgJyT9Vq+dm8f/wA7T7eRUkfUmqN3BGelmoooqZpyKyfth1W/U6WxPhVS7D1Yj/8AKn7mtYNYb2o6tG4iQ22FTaScyY5R1iqYtSsWbpFZ1Wr/AFgYYuW2oHwqzuDQROJjy5V96PSLpmLXmUhyYYrIxmCDJEyYPSPWmXDhbdiX2BTIRY2RkEmCfUfmjuD3Zvd4WW2xIRuQgsCPYryq/wBzs5Zd0PNAzCy57sXbcnwmVMAnkIMwOmKk+DWrncBUuKFKllDW+jTGQ9Q/ErhMG33oG0Nd2Do3yty5HxAx5CndzUNbsE2XXaBIDZA/hzj2q6jF3w87MyJtL5IE2GtMyN8y4P8A57U94NrrdhnZ1yQIbbO0ZmPXNRVzUkkljuZjJ9Sa+tUrWjtccwCI8jSWuIzV6ZcuD69dPfbVX0ZVcbE5tck53ETg7R05UldFxFJsqGW+TCEnwyJBnmTEE+smozRcWe5ttOFM/M/Ur1EeZ5U60+mbcVt3SbiOjAHkpYtOPLbj6GpL/HpvIvdCOTqpAMW7bHezuQVuD5lfEyfp+K9CcH1nfWLdzqygn36/mawT4f4J3yFWeLol1jzYnMTmGVh7Nmtc7M+Jd/oVJEMrMjDyIP8AepZMscmkqaOnGWyiiipFTGO2q2/7XZKDBtBWnl8zwB9N3L0q/dmdyeHWcAbdywPRmFUfttt/rWGJMCy0CcEhhP1gx9as/Y1qQ/DlAEBLjr+Z/rVWmsexF2y9UUUVIc4a86/GmsVeJ3niR3hBjnjBI9cV6LNeZvjvaNdqYBH6zR9zP3Oari7EntUR3EtahuKxl0J+ZhAEFZAHOABTjiWhtlmuTglSwnHzZP1FNtNbN5VtcguS0A/wx9zXzfH6VtD03BoaZg45chEYroa0c7XVMnOD/ENvTO1p0OzcdjDMIc7SOZG7lz51Aate8vOunS4VZyUtwxPn8vvPtT27xx+57tEUNABcR05EeRqO1Wpe65d2lo5jH3qEcCjNyj6NFutjjUJgJ3Z7xZBBAkEf9GpK1dd/nUbX8vEYUDmByEk86g9K0uvPyqZ4IklxvFokQLrEbQBkj3I966/9vFW+jMi5kaumuKyuAF3SyASSBJjEcop3wPU7bjPcf5xls4PQ4p4NcGuae5ddiigIWXGwZgRzwDkelQrKBkNMsRBESB1+tSjNt/Ut9jcbX6E1w7TC+GuC863LO7aVUKIJJEGZE5Ga1Lsh4haFu7pUfcyHvQ2IZH8o8iMj1FYmrESATDCDkiR/WrZ2Ya7ueIWeQFybZ/5DH5ArMmK02ZjdM9DUUUVyHSZP29aMlNJcjCtcQn+IIR/Ia72D6/8AT1OnPNXW6PUMNp+xT/5CrT2pcP77h17Em3Fwf8Tn8TWVdkev7riSAkxeU2/STkfy1VbgL6eg6K4K7Uhjhrzn8b3UbV32Cg+N2JA5yQFn/wA616G110pbdhkqpIHqATXmLUF2a4JAAWDu8uZg9Ty86thSvYk20M+F6oW3BJIHWK4pXYGBPiuP4cQBIjHOf7U54Tz8Ki7uUnaOY25ODE9OVO+G6Rb4ZSrhDdZkdcLDBYEwTBiZ5VdTtpEJSpOyI02mZ2YWxMCTnn6D1rqaS4bbXQh7sNtLeR6/bz5Cpiwo0r3bZVm3jdbYAk+GZGPKedPrfxGF0T2drM7KU3bCFG5mkn2GftU8+WUIxcNu9mxSf7FVsrudQJkkDHOpZdDuQOcqxKoFIG0qQAWHITmvrU3bCHTsmbaOcCNzICM59ZGaWQBldWNubZIW1OGDbvlxMKBz61s22/7/AAbF2hLVaHYXe2CVQgOFyoBH705mozXaQpeZOcNAz1PIT9QKmNZfCBhaVkL7NtvduI2iVJ5hpJ5cs0w1R/Ue7aRTbtkErMzPM8uRIJmMTQnLuQXoNBoGa+lu4hXmYYESBz/NTvDOCKLd/UW7jF7DhrazyNuGO7znAHtTDiOuVtjDvEa3HjIypxIYgRlc+sU+OkdCyDUHZcBZYC+I+HdPngLketGVSnFKHd/j4MjL50ehtLqBcRXX5WUMPYgEUrVb7O9S1zh9guIYAqfoSKstcrVOjpQjq9OLiPbb5XUqfYgg15ctu2lvhj/mae4Mf+q22fvEV6orCO0zhC29bdOxoeL0qOjfMJ9wath22hZ9WbnYuh1VlMqwDA+hEilaq3ZzxNb2jRRIaz+kytMrAEAzn5SKtFRfZqdqyp9pnFWsaJlt5uX2FlB1O8wY+lYLwfUsCDccKlu5zK7oLSMicj+0cjWm9rHG7RuJbG7vbQeGGNrMoiD54k+y1mNi6CzsAUdQp2nIICxMdZM1WEHL6fHYk2iT4xqrff8AeaQDvFQlriDwMwiduIOJnzmOlRnCuJXApXkMFQhhlySCJOecRERSuy+6vftbE/TiUM7t2GGeR+lLcZ1CP3V1dM1tFwzTzBCgcjyG3nSY4uEkvPkVtSjscMty2q3w5cqZuIVyJENtjPrHpXeJX7iN+ta7pLqkrkGdoUH5T5EGPao/i15mUbHFxSJO0+KB1aOce0+9P9BxPUWbYule92oUAfkqsRJ6eSz7V1ZpThL/AJVrsSMY9sj9fpEYI9tDbtlgu9jzBIggHkBkz1ro0jA7Lw2nu9ymJhckcuhnrygUzGtAENaDISCVLtHsCMgek05ua13uG6DtUCCiZ2LyA8UmPWht81S1Wxt0OddZtogfTlmQgBmYQyOACQsRMienpX1bi1dvLZK3re3IcRuH9DSD37hgtIUIBLqpwTzQEZ5c88jmk9PcZrlxnRnPh3KB/pkDPl/epw0k7BrTJPh++1b8aE2LglRO6N3IE4mcDkelcGlsoltLwezc3A/tBbeFUtAkAn25c6+9LZW85R1uL4Fe2pcweYIGSBBgzzpvZS2guhw7paA2giQAGGDy9frTT+qk/BYPez0bwjRpZs27dsyiqAD5iOf1p5UR8JakXNHYYGR3YH2x/SpeuV9nQFZ72x8MZtMl+0D3lpwCR+6x6+YDQfvWh0y4xoFv2LllsC4pWfKRg/Q5oXZplnZv8VXG1oS6ynvU2EAQQ9ssQW95YTjmK16vPOtS3o0XurqHWWrgXw5BKkyWXmhHLnn61vXBeIrqLFq8nK4gb2nmPocULi4pxVIVPdGH9om79t1FzcAbTiEaI2lFAMetVNLZu3DDjcRnwlYHQRVs7SLYPE7zsPAjJu8/lGR7VGcH4Va1V9mRmVUXc7CRud52/RdpMV0OaxQ5y6IunKhlwjh90Ogtldx3goZjwjlgj+0193EvzdsfptG5P9WD4Tg/8oz5V9Ox0epdlUuFYqJf95Ukk+pz+KR0vxA0XGurNxjuBUQCcYjpyGa3HKU8lv7Ggcdb2K6PS2r1reLcmfGowQRg7YGMZj2qEa8wGwXGZBhR0InFJWZGZIJ5wSKkODXwjuxQsFXpHhz61WMbqxeLV1sdcQ4OtrS2bwub7juDtxAHlHOQQATyzRFtLv6TFfAd5aSN+d2SMCY9OVK/E/B7iW7d9mBFxoVQDIBAIyMTjypHRaZd5ViwtqR3kBpfIke4/wC658fs+XKmx30L8bJa1a3XBeIQEMv+0pgbWjkSQOf7tJXuM/qXi83Bd2AkYwrKTgc8CuaiwoDNZ7wbfFtcSSs4JjEDkfWmWvsC25BwIVuYMAgGmjjSikwTHvGtWr3UNlsIgG5SR6xj6U/+HHVhdW5tCYbczRLKCVUzzkj81XrcjnIkSJEVK8DDNdW2CNp3NnOQpj8watO2m12wXH03fs61ovaCyw8iCPJpMirLVD7G3/wLKZBS8yweYwpzV8rilGnRZdHa4a7RWGmHdr/Au51YvKvgvicfvrAb7iD96nOyv4psWtK9nUXQndncN+B4plVMZg5jJ8XpVv8Aj3gl3VWFSyVBVwxDAZjyJ5cz71gnFDrNBqSlz9O4GLBSqsCpwOpEHymrc+UePpPjTss/xnqrGp17Mtxks3E3FwphiBAY4MAEGqRpddctMTZuFScEryI6c/vUi0oA0yRbkK3XcW3VEXrLKFO0jefCSCAeUweRj0qrgkqm9PwR3ejtpyEYMSQSDnz659aLFl7h220Zm6x0+9SXDuFO3e23G1v9Akf5iSVX13TAp7ouM2kdoOHW14owDDbp9pHOhZFfBaSEk2ldWyujyP5pfT6hx+mgHjYQesmKsKaG0updjtMkBVOfFEufLqPuag9XYZSbiq4t7vA8QPp5elVa1bZsZfA84nYWzbto5usy3AS24lQmMIpMBv8Ar1p9oWJu3RbO1QXO3eI2sIxOWJJ6culQV/V3LpRbrSAcGBzMZPmcD80/GgKu1u8J7rbuZPERjCrjMz5dKg4wUmo+/Jquvq7Fddb7tVURvKAKFZmgZJMzE7hlT5VxTZuPcuMFAV7QBJMEz4jGOYBNfVvRKWsW7O9jdMvO0HBwFPosz54ppw5VS7uNtrg8YVAJMrtyY96OSdfIVon+IWbeobT3JGyD4T1XwwI89xAj1qM4rpmDm4FKozwrDEEDoByBznrUlw7hlu+hFtltMgLG4xP6YJJ2xPl7RzpDU3S+nJd9qLlY5u2YJ6CT/oHIDNMssXcV2JG0kaZ2P6dls3WLFluFXyIhvGrfgLWhVmHYreukahWM2gLez+Im7u/pWn1yyTTZ0x6O0UUVgxyKovan8LvqrK3LCzetkSoAl0nlPoc/er3XIo6dmNWeV+K6S7bIF5biMAcOCpI88+1To1aNpBpnWJXfaZuhgmJ6Qwj2YVsPx18F2+IIssbd1JCuBODzDDqOtZlrvgvXaRt1y339pVIFy0ZgYw6YblyIBjzq745aUnRJxa6Kzpb7XLu90Issd49I2hWMcoPX3PSuNf2rqLaWjcDEksuY3A4PqG/FJpqm7hrf+2r8zIIQ4g9REE0/1OpFlwdOqhG+ZlEpAJyT0MTPLkKfkqr8k3pUkOtPwkapv8MVV1+ZyDtYfumMsWjMch7iku9uXEeysGJRrjf6iJ3bF6jHPAFNuH6ru7j7LgIIJcpgszdN0mBA5CBy5xTIcQtoXUKQpOExGf3jzaPUmlgsjm+T14Y4qkkMlVlu7VIZlJAI5YBkj2/pUrwt7qtutNtaPE5BLFGA8QBBwI+b150p8PfD9zUBzb090yYUKhjb1ywjOBz6VadJ2fa+6xa5aCCAB3l4Y/425B6eE4ppJV4U30ilXEePEf8ALTcr8jGIz15esSac6WbXd7QEbaS74JMkQNsnOPLrV9Xsm1Nxpv6xYIGAknHrgY9qs/BuzDRWMt3l1+rO0fYLEfepua7N4NqjIeHa0BrgVLlwmGI2j6s2ATk+vSrBwr4a1F20AumuMeXjG0GOWX5AehFbVouGWbQ/TtInso/+6d1kcvHpGrH6ys/AHw22h03duQ1xm3MVmB5D6VZ65FdqTdlQooooAKKKKACuGiigCp/EHZ5odW2+7aKvzLW2K7vfoftSDdm+lJ+e+FiNgueH08JBFcoo9sykOND2dcPtzFksSZl7jn+sVLaP4a0dozb01hT5i2s/eJooocmbSRLKIEDFdoooAKKKKACiiigAooooA//Z"/>
          <p:cNvSpPr>
            <a:spLocks noChangeAspect="1" noChangeArrowheads="1"/>
          </p:cNvSpPr>
          <p:nvPr/>
        </p:nvSpPr>
        <p:spPr bwMode="auto">
          <a:xfrm>
            <a:off x="215900" y="-47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endParaRPr lang="en-US" altLang="en-US"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1749703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Venture</a:t>
            </a:r>
            <a:endParaRPr lang="en-US" dirty="0"/>
          </a:p>
        </p:txBody>
      </p:sp>
      <p:sp>
        <p:nvSpPr>
          <p:cNvPr id="3" name="Content Placeholder 2"/>
          <p:cNvSpPr>
            <a:spLocks noGrp="1"/>
          </p:cNvSpPr>
          <p:nvPr>
            <p:ph idx="1"/>
          </p:nvPr>
        </p:nvSpPr>
        <p:spPr>
          <a:xfrm>
            <a:off x="228600" y="1935163"/>
            <a:ext cx="8610600" cy="4389437"/>
          </a:xfrm>
        </p:spPr>
        <p:txBody>
          <a:bodyPr/>
          <a:lstStyle/>
          <a:p>
            <a:r>
              <a:rPr lang="en-US" dirty="0" smtClean="0"/>
              <a:t>We will hold a summer camp for rising 6</a:t>
            </a:r>
            <a:r>
              <a:rPr lang="en-US" baseline="30000" dirty="0" smtClean="0"/>
              <a:t>th</a:t>
            </a:r>
            <a:r>
              <a:rPr lang="en-US" dirty="0" smtClean="0"/>
              <a:t> grade students again this year. More information will come at the end of the school year. Hold the dates 9:00-1:00: </a:t>
            </a:r>
          </a:p>
          <a:p>
            <a:pPr marL="0" indent="0">
              <a:buNone/>
            </a:pPr>
            <a:r>
              <a:rPr lang="en-US" dirty="0" smtClean="0"/>
              <a:t>	Monday and Tuesday – July 15</a:t>
            </a:r>
            <a:r>
              <a:rPr lang="en-US" baseline="30000" dirty="0" smtClean="0"/>
              <a:t>th</a:t>
            </a:r>
            <a:r>
              <a:rPr lang="en-US" dirty="0" smtClean="0"/>
              <a:t> and 16</a:t>
            </a:r>
            <a:r>
              <a:rPr lang="en-US" baseline="30000" dirty="0" smtClean="0"/>
              <a:t>th</a:t>
            </a:r>
            <a:r>
              <a:rPr lang="en-US" dirty="0" smtClean="0"/>
              <a:t> </a:t>
            </a:r>
          </a:p>
          <a:p>
            <a:pPr marL="0" indent="0">
              <a:buNone/>
            </a:pPr>
            <a:r>
              <a:rPr lang="en-US" dirty="0"/>
              <a:t>		</a:t>
            </a:r>
            <a:r>
              <a:rPr lang="en-US" dirty="0" smtClean="0"/>
              <a:t>		OR</a:t>
            </a:r>
          </a:p>
          <a:p>
            <a:pPr marL="0" indent="0">
              <a:buNone/>
            </a:pPr>
            <a:r>
              <a:rPr lang="en-US" dirty="0"/>
              <a:t>	</a:t>
            </a:r>
            <a:r>
              <a:rPr lang="en-US" dirty="0" smtClean="0"/>
              <a:t>Thursday and Friday – July 25</a:t>
            </a:r>
            <a:r>
              <a:rPr lang="en-US" baseline="30000" dirty="0" smtClean="0"/>
              <a:t>th</a:t>
            </a:r>
            <a:r>
              <a:rPr lang="en-US" dirty="0" smtClean="0"/>
              <a:t> and 26</a:t>
            </a:r>
            <a:r>
              <a:rPr lang="en-US" baseline="30000" dirty="0" smtClean="0"/>
              <a:t>th</a:t>
            </a:r>
            <a:r>
              <a:rPr lang="en-US" dirty="0" smtClean="0"/>
              <a:t> </a:t>
            </a:r>
          </a:p>
        </p:txBody>
      </p:sp>
      <p:pic>
        <p:nvPicPr>
          <p:cNvPr id="5" name="Picture 4"/>
          <p:cNvPicPr>
            <a:picLocks noChangeAspect="1"/>
          </p:cNvPicPr>
          <p:nvPr/>
        </p:nvPicPr>
        <p:blipFill>
          <a:blip r:embed="rId2"/>
          <a:stretch>
            <a:fillRect/>
          </a:stretch>
        </p:blipFill>
        <p:spPr>
          <a:xfrm>
            <a:off x="3048000" y="4800600"/>
            <a:ext cx="3124200" cy="1774470"/>
          </a:xfrm>
          <a:prstGeom prst="rect">
            <a:avLst/>
          </a:prstGeom>
        </p:spPr>
      </p:pic>
    </p:spTree>
    <p:extLst>
      <p:ext uri="{BB962C8B-B14F-4D97-AF65-F5344CB8AC3E}">
        <p14:creationId xmlns:p14="http://schemas.microsoft.com/office/powerpoint/2010/main" val="952828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Residency Verification</a:t>
            </a:r>
            <a:endParaRPr lang="en-US" dirty="0"/>
          </a:p>
        </p:txBody>
      </p:sp>
      <p:sp>
        <p:nvSpPr>
          <p:cNvPr id="3" name="Content Placeholder 2"/>
          <p:cNvSpPr>
            <a:spLocks noGrp="1"/>
          </p:cNvSpPr>
          <p:nvPr>
            <p:ph idx="1"/>
          </p:nvPr>
        </p:nvSpPr>
        <p:spPr>
          <a:xfrm>
            <a:off x="457200" y="2438400"/>
            <a:ext cx="8229600" cy="3475037"/>
          </a:xfrm>
        </p:spPr>
        <p:txBody>
          <a:bodyPr/>
          <a:lstStyle/>
          <a:p>
            <a:r>
              <a:rPr lang="en-US" dirty="0" smtClean="0"/>
              <a:t>This year this process is online for St Johns County Schools</a:t>
            </a:r>
          </a:p>
          <a:p>
            <a:r>
              <a:rPr lang="en-US" dirty="0" smtClean="0"/>
              <a:t>This will take place early April</a:t>
            </a:r>
            <a:endParaRPr lang="en-US" dirty="0"/>
          </a:p>
        </p:txBody>
      </p:sp>
    </p:spTree>
    <p:extLst>
      <p:ext uri="{BB962C8B-B14F-4D97-AF65-F5344CB8AC3E}">
        <p14:creationId xmlns:p14="http://schemas.microsoft.com/office/powerpoint/2010/main" val="311175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US" dirty="0" smtClean="0"/>
              <a:t>Course Verification Forms</a:t>
            </a:r>
            <a:endParaRPr lang="en-US" dirty="0"/>
          </a:p>
        </p:txBody>
      </p:sp>
      <p:sp>
        <p:nvSpPr>
          <p:cNvPr id="3" name="Content Placeholder 2"/>
          <p:cNvSpPr>
            <a:spLocks noGrp="1"/>
          </p:cNvSpPr>
          <p:nvPr>
            <p:ph idx="1"/>
          </p:nvPr>
        </p:nvSpPr>
        <p:spPr/>
        <p:txBody>
          <a:bodyPr/>
          <a:lstStyle/>
          <a:p>
            <a:pPr marL="0" indent="0">
              <a:buNone/>
            </a:pPr>
            <a:r>
              <a:rPr lang="en-US" dirty="0" smtClean="0"/>
              <a:t>Your child will bring home their course verification form on Tuesday, March 5, 2019. On this form you will see:</a:t>
            </a:r>
          </a:p>
          <a:p>
            <a:r>
              <a:rPr lang="en-US" dirty="0" smtClean="0"/>
              <a:t>Core class recommendations – ELA, Math, Science, Social Studies – write any class questions you may have on the form, sign the bottom, and return it to your child’s homeroom teacher</a:t>
            </a:r>
          </a:p>
          <a:p>
            <a:r>
              <a:rPr lang="en-US" dirty="0" smtClean="0"/>
              <a:t>Elective registration form – please number your choices 1 to 3 with 1 being the class you want the most</a:t>
            </a:r>
            <a:endParaRPr lang="en-US" dirty="0"/>
          </a:p>
        </p:txBody>
      </p:sp>
    </p:spTree>
    <p:extLst>
      <p:ext uri="{BB962C8B-B14F-4D97-AF65-F5344CB8AC3E}">
        <p14:creationId xmlns:p14="http://schemas.microsoft.com/office/powerpoint/2010/main" val="3506559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85800" y="990600"/>
            <a:ext cx="3276600" cy="5257800"/>
          </a:xfrm>
        </p:spPr>
        <p:txBody>
          <a:bodyPr/>
          <a:lstStyle/>
          <a:p>
            <a:r>
              <a:rPr lang="en-US" sz="2400" dirty="0" smtClean="0"/>
              <a:t>Thank you for coming tonight.</a:t>
            </a:r>
          </a:p>
          <a:p>
            <a:endParaRPr lang="en-US" sz="2400" dirty="0" smtClean="0"/>
          </a:p>
          <a:p>
            <a:r>
              <a:rPr lang="en-US" sz="2400" dirty="0" smtClean="0"/>
              <a:t>We are confident your children will have a successful transition to the 6</a:t>
            </a:r>
            <a:r>
              <a:rPr lang="en-US" sz="2400" baseline="30000" dirty="0" smtClean="0"/>
              <a:t>th</a:t>
            </a:r>
            <a:r>
              <a:rPr lang="en-US" sz="2400" dirty="0" smtClean="0"/>
              <a:t> grade.</a:t>
            </a:r>
          </a:p>
          <a:p>
            <a:endParaRPr lang="en-US" sz="2400" dirty="0"/>
          </a:p>
          <a:p>
            <a:r>
              <a:rPr lang="en-US" sz="2400" dirty="0" smtClean="0"/>
              <a:t>Our experienced team is ready to help your child become a successful and independent learner!  </a:t>
            </a:r>
          </a:p>
          <a:p>
            <a:endParaRPr lang="en-US" sz="2800" dirty="0"/>
          </a:p>
        </p:txBody>
      </p:sp>
      <p:pic>
        <p:nvPicPr>
          <p:cNvPr id="3" name="Picture 2"/>
          <p:cNvPicPr>
            <a:picLocks noChangeAspect="1"/>
          </p:cNvPicPr>
          <p:nvPr/>
        </p:nvPicPr>
        <p:blipFill>
          <a:blip r:embed="rId2"/>
          <a:stretch>
            <a:fillRect/>
          </a:stretch>
        </p:blipFill>
        <p:spPr>
          <a:xfrm>
            <a:off x="4953000" y="2133600"/>
            <a:ext cx="3657600" cy="2567031"/>
          </a:xfrm>
          <a:prstGeom prst="rect">
            <a:avLst/>
          </a:prstGeom>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lstStyle/>
          <a:p>
            <a:r>
              <a:rPr lang="en-US" dirty="0" smtClean="0"/>
              <a:t>Clubs Offered</a:t>
            </a:r>
            <a:endParaRPr lang="en-US" dirty="0"/>
          </a:p>
        </p:txBody>
      </p:sp>
      <p:sp>
        <p:nvSpPr>
          <p:cNvPr id="3" name="TextBox 2"/>
          <p:cNvSpPr txBox="1"/>
          <p:nvPr/>
        </p:nvSpPr>
        <p:spPr>
          <a:xfrm>
            <a:off x="304800" y="1676400"/>
            <a:ext cx="8610600" cy="4524315"/>
          </a:xfrm>
          <a:prstGeom prst="rect">
            <a:avLst/>
          </a:prstGeom>
          <a:noFill/>
        </p:spPr>
        <p:txBody>
          <a:bodyPr wrap="square" rtlCol="0">
            <a:spAutoFit/>
          </a:bodyPr>
          <a:lstStyle/>
          <a:p>
            <a:r>
              <a:rPr lang="en-US" b="1" u="sng" dirty="0" smtClean="0"/>
              <a:t>Math Counts </a:t>
            </a:r>
            <a:r>
              <a:rPr lang="en-US" dirty="0" smtClean="0"/>
              <a:t>– for students enrolled in grades 6-8 – open club – only 11 students in the club offered the opportunity to participate in a Chapter Competition – This club meets before school 7:30-8:00</a:t>
            </a:r>
          </a:p>
          <a:p>
            <a:r>
              <a:rPr lang="en-US" b="1" u="sng" dirty="0" smtClean="0"/>
              <a:t>STEM Club</a:t>
            </a:r>
            <a:r>
              <a:rPr lang="en-US" dirty="0" smtClean="0"/>
              <a:t> – for students enrolled in grades 6-8 – open club – participated in the Science Olympiad Competition in February at Embry Riddle Aeronautical University– Club begins in September – meets Monday’s from 3:00-4:00.</a:t>
            </a:r>
          </a:p>
          <a:p>
            <a:r>
              <a:rPr lang="en-US" b="1" u="sng" dirty="0" smtClean="0"/>
              <a:t>Odyssey of the Mind</a:t>
            </a:r>
            <a:r>
              <a:rPr lang="en-US" dirty="0" smtClean="0"/>
              <a:t> – for students enrolled in grades 6-8 – 7 students form one team - </a:t>
            </a:r>
            <a:r>
              <a:rPr lang="en-US" dirty="0"/>
              <a:t>Odyssey of the Mind is an international creative problem-solving program that engages students in their learning by allowing their knowledge and ideas to come to life in an exciting, productive environment. </a:t>
            </a:r>
            <a:r>
              <a:rPr lang="en-US" dirty="0" smtClean="0"/>
              <a:t>Students participate in a regional competition in March – after school club</a:t>
            </a:r>
          </a:p>
          <a:p>
            <a:r>
              <a:rPr lang="en-US" b="1" u="sng" dirty="0" smtClean="0"/>
              <a:t>Cross Country Club</a:t>
            </a:r>
            <a:r>
              <a:rPr lang="en-US" dirty="0" smtClean="0"/>
              <a:t> – for students enrolled in grades 6-8 – Participates in district level Cross Country Meets throughout the county on Wednesday’s after school -   Meets Tuesday and Thursday from 3:00-4:00</a:t>
            </a:r>
          </a:p>
          <a:p>
            <a:r>
              <a:rPr lang="en-US" b="1" u="sng" dirty="0" smtClean="0"/>
              <a:t>Drama Productions</a:t>
            </a:r>
            <a:r>
              <a:rPr lang="en-US" dirty="0" smtClean="0"/>
              <a:t> – for students enrolled in grades 6-8 – students audition for the production – meets afterschool for practice and dress rehearsal </a:t>
            </a:r>
            <a:endParaRPr lang="en-US" b="1" u="sng" dirty="0"/>
          </a:p>
        </p:txBody>
      </p:sp>
    </p:spTree>
    <p:extLst>
      <p:ext uri="{BB962C8B-B14F-4D97-AF65-F5344CB8AC3E}">
        <p14:creationId xmlns:p14="http://schemas.microsoft.com/office/powerpoint/2010/main" val="207234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Sports Offered at LPA</a:t>
            </a:r>
            <a:endParaRPr lang="en-US" dirty="0"/>
          </a:p>
        </p:txBody>
      </p:sp>
      <p:sp>
        <p:nvSpPr>
          <p:cNvPr id="3" name="Content Placeholder 2"/>
          <p:cNvSpPr>
            <a:spLocks noGrp="1"/>
          </p:cNvSpPr>
          <p:nvPr>
            <p:ph idx="1"/>
          </p:nvPr>
        </p:nvSpPr>
        <p:spPr>
          <a:xfrm>
            <a:off x="228600" y="1782763"/>
            <a:ext cx="8610600" cy="4770437"/>
          </a:xfrm>
        </p:spPr>
        <p:txBody>
          <a:bodyPr/>
          <a:lstStyle/>
          <a:p>
            <a:r>
              <a:rPr lang="en-US" sz="2400" dirty="0" smtClean="0"/>
              <a:t>LPA Volleyball – (Fall Sport) offered to students enrolled in grades 6-8 - this is a school and district ran sport -  students tryout for the team – practices are after school with games on Tuesday’s and Thursday’s</a:t>
            </a:r>
          </a:p>
          <a:p>
            <a:r>
              <a:rPr lang="en-US" sz="2400" dirty="0" smtClean="0"/>
              <a:t>LPA Basketball – (Winter Sport) </a:t>
            </a:r>
            <a:r>
              <a:rPr lang="en-US" sz="2400" dirty="0"/>
              <a:t>offered to students enrolled in grades 6-8 - this is a school and district ran sport -  students tryout for the team – practices are after school with games on Tuesday’s and </a:t>
            </a:r>
            <a:r>
              <a:rPr lang="en-US" sz="2400" dirty="0" smtClean="0"/>
              <a:t>Thursday’s</a:t>
            </a:r>
          </a:p>
          <a:p>
            <a:r>
              <a:rPr lang="en-US" sz="2400" dirty="0" smtClean="0"/>
              <a:t>LPA Dance Team – (Fall and Winter) </a:t>
            </a:r>
            <a:r>
              <a:rPr lang="en-US" sz="2400" dirty="0"/>
              <a:t>offered to students enrolled in grades 6-8 - this is a school and district ran sport -  students tryout for the team – practices are after school with games on Tuesday’s and Thursday’s</a:t>
            </a:r>
            <a:endParaRPr lang="en-US" sz="2400" dirty="0" smtClean="0"/>
          </a:p>
          <a:p>
            <a:pPr marL="0" indent="0">
              <a:buNone/>
            </a:pPr>
            <a:endParaRPr lang="en-US" sz="2400" dirty="0"/>
          </a:p>
        </p:txBody>
      </p:sp>
    </p:spTree>
    <p:extLst>
      <p:ext uri="{BB962C8B-B14F-4D97-AF65-F5344CB8AC3E}">
        <p14:creationId xmlns:p14="http://schemas.microsoft.com/office/powerpoint/2010/main" val="165104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Through SJMSAA</a:t>
            </a:r>
            <a:endParaRPr lang="en-US" dirty="0"/>
          </a:p>
        </p:txBody>
      </p:sp>
      <p:sp>
        <p:nvSpPr>
          <p:cNvPr id="3" name="Content Placeholder 2"/>
          <p:cNvSpPr>
            <a:spLocks noGrp="1"/>
          </p:cNvSpPr>
          <p:nvPr>
            <p:ph idx="1"/>
          </p:nvPr>
        </p:nvSpPr>
        <p:spPr/>
        <p:txBody>
          <a:bodyPr/>
          <a:lstStyle/>
          <a:p>
            <a:r>
              <a:rPr lang="en-US" dirty="0" smtClean="0"/>
              <a:t>Sports ran through the Parks and Recreation Department – not LPA</a:t>
            </a:r>
          </a:p>
          <a:p>
            <a:pPr lvl="1"/>
            <a:r>
              <a:rPr lang="en-US" dirty="0" smtClean="0"/>
              <a:t>Football</a:t>
            </a:r>
          </a:p>
          <a:p>
            <a:pPr lvl="1"/>
            <a:r>
              <a:rPr lang="en-US" dirty="0" smtClean="0"/>
              <a:t>Baseball</a:t>
            </a:r>
          </a:p>
          <a:p>
            <a:pPr lvl="1"/>
            <a:r>
              <a:rPr lang="en-US" dirty="0" smtClean="0"/>
              <a:t>Softball</a:t>
            </a:r>
          </a:p>
          <a:p>
            <a:pPr lvl="1"/>
            <a:r>
              <a:rPr lang="en-US" dirty="0" smtClean="0"/>
              <a:t>Soccer</a:t>
            </a:r>
          </a:p>
          <a:p>
            <a:pPr lvl="1"/>
            <a:r>
              <a:rPr lang="en-US" dirty="0" smtClean="0"/>
              <a:t>Tennis</a:t>
            </a:r>
          </a:p>
          <a:p>
            <a:pPr lvl="1"/>
            <a:r>
              <a:rPr lang="en-US" dirty="0" smtClean="0"/>
              <a:t>Cheer</a:t>
            </a:r>
          </a:p>
          <a:p>
            <a:pPr lvl="1"/>
            <a:r>
              <a:rPr lang="en-US" dirty="0" smtClean="0"/>
              <a:t>Golf</a:t>
            </a:r>
          </a:p>
          <a:p>
            <a:pPr marL="393700" lvl="1" indent="0">
              <a:buNone/>
            </a:pPr>
            <a:endParaRPr lang="en-US" dirty="0"/>
          </a:p>
        </p:txBody>
      </p:sp>
    </p:spTree>
    <p:extLst>
      <p:ext uri="{BB962C8B-B14F-4D97-AF65-F5344CB8AC3E}">
        <p14:creationId xmlns:p14="http://schemas.microsoft.com/office/powerpoint/2010/main" val="284898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399" y="381000"/>
            <a:ext cx="8758237" cy="1828800"/>
          </a:xfrm>
        </p:spPr>
        <p:txBody>
          <a:bodyPr/>
          <a:lstStyle/>
          <a:p>
            <a:pPr algn="ctr"/>
            <a:r>
              <a:rPr lang="en-US" altLang="en-US" b="1" dirty="0" smtClean="0"/>
              <a:t>Communication</a:t>
            </a:r>
            <a:br>
              <a:rPr lang="en-US" altLang="en-US" b="1" dirty="0" smtClean="0"/>
            </a:br>
            <a:r>
              <a:rPr lang="en-US" altLang="en-US" b="1" dirty="0" smtClean="0"/>
              <a:t>with teachers</a:t>
            </a:r>
          </a:p>
        </p:txBody>
      </p:sp>
      <p:sp>
        <p:nvSpPr>
          <p:cNvPr id="3" name="Content Placeholder 2"/>
          <p:cNvSpPr>
            <a:spLocks noGrp="1"/>
          </p:cNvSpPr>
          <p:nvPr>
            <p:ph idx="1"/>
          </p:nvPr>
        </p:nvSpPr>
        <p:spPr>
          <a:xfrm>
            <a:off x="0" y="2514600"/>
            <a:ext cx="9144000" cy="4648200"/>
          </a:xfrm>
        </p:spPr>
        <p:txBody>
          <a:bodyPr/>
          <a:lstStyle/>
          <a:p>
            <a:r>
              <a:rPr lang="en-US" sz="2400" dirty="0" smtClean="0"/>
              <a:t>We welcome your communication.  Email communication is the preferred method. Due </a:t>
            </a:r>
            <a:r>
              <a:rPr lang="en-US" sz="2400" dirty="0"/>
              <a:t>to the busy nature of the school day our teachers will need time to respond.  Please allow up to 48 hours.</a:t>
            </a:r>
          </a:p>
          <a:p>
            <a:r>
              <a:rPr lang="en-US" sz="2400" dirty="0"/>
              <a:t>All teachers provide an auto reply which alerts parents as to times email is checked</a:t>
            </a:r>
            <a:r>
              <a:rPr lang="en-US" sz="2400" dirty="0" smtClean="0"/>
              <a:t>.</a:t>
            </a:r>
            <a:endParaRPr lang="en-US" sz="2400" dirty="0"/>
          </a:p>
          <a:p>
            <a:pPr>
              <a:defRPr/>
            </a:pPr>
            <a:r>
              <a:rPr lang="en-US" sz="2400" dirty="0" smtClean="0"/>
              <a:t>To request a meeting with an individual teacher via email for an appointment.</a:t>
            </a:r>
          </a:p>
          <a:p>
            <a:pPr>
              <a:defRPr/>
            </a:pPr>
            <a:r>
              <a:rPr lang="en-US" sz="2400" dirty="0" smtClean="0"/>
              <a:t>The Sixth grade team generally meets as a team when there is a parent conference.  This helps with getting a better understanding of what is going on with the student in all of his/her classes.</a:t>
            </a:r>
          </a:p>
        </p:txBody>
      </p:sp>
      <p:pic>
        <p:nvPicPr>
          <p:cNvPr id="26629" name="Picture 5" descr="http://www.cms.k12.nc.us/parents/ParentUniv/PublishingImages/Parent%20Conference%20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4005" y="633214"/>
            <a:ext cx="1900237" cy="14241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622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92997"/>
            <a:ext cx="8458200" cy="5853910"/>
          </a:xfrm>
          <a:prstGeom prst="rect">
            <a:avLst/>
          </a:prstGeom>
          <a:noFill/>
        </p:spPr>
        <p:txBody>
          <a:bodyPr wrap="square" rtlCol="0">
            <a:spAutoFit/>
          </a:bodyPr>
          <a:lstStyle/>
          <a:p>
            <a:pPr marL="273050" indent="-273050" eaLnBrk="0" hangingPunct="0">
              <a:spcBef>
                <a:spcPct val="20000"/>
              </a:spcBef>
              <a:buClr>
                <a:srgbClr val="0BD0D9"/>
              </a:buClr>
              <a:buSzPct val="95000"/>
              <a:buFont typeface="Wingdings 2" pitchFamily="18" charset="2"/>
              <a:buChar char=""/>
            </a:pPr>
            <a:r>
              <a:rPr lang="en-US" sz="2400" dirty="0" smtClean="0">
                <a:solidFill>
                  <a:prstClr val="black"/>
                </a:solidFill>
                <a:latin typeface="Constantia"/>
              </a:rPr>
              <a:t>We </a:t>
            </a:r>
            <a:r>
              <a:rPr lang="en-US" sz="2400" dirty="0">
                <a:solidFill>
                  <a:prstClr val="black"/>
                </a:solidFill>
                <a:latin typeface="Constantia"/>
              </a:rPr>
              <a:t>have a 6</a:t>
            </a:r>
            <a:r>
              <a:rPr lang="en-US" sz="2400" baseline="30000" dirty="0">
                <a:solidFill>
                  <a:prstClr val="black"/>
                </a:solidFill>
                <a:latin typeface="Constantia"/>
              </a:rPr>
              <a:t>th</a:t>
            </a:r>
            <a:r>
              <a:rPr lang="en-US" sz="2400" dirty="0">
                <a:solidFill>
                  <a:prstClr val="black"/>
                </a:solidFill>
                <a:latin typeface="Constantia"/>
              </a:rPr>
              <a:t> grade </a:t>
            </a:r>
            <a:r>
              <a:rPr lang="en-US" sz="2400" dirty="0" smtClean="0">
                <a:solidFill>
                  <a:prstClr val="black"/>
                </a:solidFill>
                <a:latin typeface="Constantia"/>
              </a:rPr>
              <a:t>webpage for </a:t>
            </a:r>
            <a:r>
              <a:rPr lang="en-US" sz="2400" dirty="0">
                <a:solidFill>
                  <a:prstClr val="black"/>
                </a:solidFill>
                <a:latin typeface="Constantia"/>
              </a:rPr>
              <a:t>general information on the LPA </a:t>
            </a:r>
            <a:r>
              <a:rPr lang="en-US" sz="2400" dirty="0" smtClean="0">
                <a:solidFill>
                  <a:prstClr val="black"/>
                </a:solidFill>
                <a:latin typeface="Constantia"/>
              </a:rPr>
              <a:t>Website</a:t>
            </a:r>
            <a:r>
              <a:rPr lang="en-US" sz="2400" dirty="0">
                <a:solidFill>
                  <a:prstClr val="black"/>
                </a:solidFill>
                <a:latin typeface="Constantia"/>
              </a:rPr>
              <a:t>. </a:t>
            </a:r>
            <a:r>
              <a:rPr lang="en-US" sz="2400" dirty="0">
                <a:solidFill>
                  <a:prstClr val="black"/>
                </a:solidFill>
                <a:latin typeface="Constantia"/>
                <a:hlinkClick r:id="rId3"/>
              </a:rPr>
              <a:t>http://</a:t>
            </a:r>
            <a:r>
              <a:rPr lang="en-US" sz="2400" dirty="0" smtClean="0">
                <a:solidFill>
                  <a:prstClr val="black"/>
                </a:solidFill>
                <a:latin typeface="Constantia"/>
                <a:hlinkClick r:id="rId3"/>
              </a:rPr>
              <a:t>teachers.stjohns.k12.fl.us/lpa-grade6/</a:t>
            </a:r>
            <a:endParaRPr lang="en-US" sz="2400" dirty="0">
              <a:solidFill>
                <a:prstClr val="black"/>
              </a:solidFill>
              <a:latin typeface="Constantia"/>
            </a:endParaRPr>
          </a:p>
          <a:p>
            <a:pPr marL="273050" indent="-273050" eaLnBrk="0" hangingPunct="0">
              <a:spcBef>
                <a:spcPct val="20000"/>
              </a:spcBef>
              <a:buClr>
                <a:srgbClr val="0BD0D9"/>
              </a:buClr>
              <a:buSzPct val="95000"/>
              <a:buFont typeface="Wingdings 2" pitchFamily="18" charset="2"/>
              <a:buChar char=""/>
            </a:pPr>
            <a:r>
              <a:rPr lang="en-US" sz="2400" dirty="0" smtClean="0">
                <a:solidFill>
                  <a:prstClr val="black"/>
                </a:solidFill>
                <a:latin typeface="Constantia"/>
              </a:rPr>
              <a:t>Online textbooks are available for all core classes and the links are located on the LPA website under Links for Students.</a:t>
            </a:r>
          </a:p>
          <a:p>
            <a:pPr marL="273050" indent="-273050" eaLnBrk="0" hangingPunct="0">
              <a:spcBef>
                <a:spcPct val="20000"/>
              </a:spcBef>
              <a:buClr>
                <a:srgbClr val="0BD0D9"/>
              </a:buClr>
              <a:buSzPct val="95000"/>
              <a:buFont typeface="Wingdings 2" pitchFamily="18" charset="2"/>
              <a:buChar char=""/>
            </a:pPr>
            <a:r>
              <a:rPr lang="en-US" sz="2400" dirty="0" smtClean="0">
                <a:solidFill>
                  <a:prstClr val="black"/>
                </a:solidFill>
                <a:latin typeface="Constantia"/>
              </a:rPr>
              <a:t>Usernames and passwords are the same for all accounts</a:t>
            </a:r>
          </a:p>
          <a:p>
            <a:pPr marL="273050" indent="-273050" eaLnBrk="0" hangingPunct="0">
              <a:spcBef>
                <a:spcPct val="20000"/>
              </a:spcBef>
              <a:buClr>
                <a:srgbClr val="0BD0D9"/>
              </a:buClr>
              <a:buSzPct val="95000"/>
              <a:buFont typeface="Wingdings 2" pitchFamily="18" charset="2"/>
              <a:buChar char=""/>
            </a:pPr>
            <a:r>
              <a:rPr lang="en-US" sz="2400" dirty="0" smtClean="0">
                <a:solidFill>
                  <a:prstClr val="black"/>
                </a:solidFill>
                <a:latin typeface="Constantia"/>
              </a:rPr>
              <a:t>Teachers use Schoology in lieu of a class website. </a:t>
            </a:r>
          </a:p>
          <a:p>
            <a:pPr marL="273050" indent="-273050" eaLnBrk="0" hangingPunct="0">
              <a:spcBef>
                <a:spcPct val="20000"/>
              </a:spcBef>
              <a:buClr>
                <a:srgbClr val="0BD0D9"/>
              </a:buClr>
              <a:buSzPct val="95000"/>
              <a:buFont typeface="Wingdings 2" pitchFamily="18" charset="2"/>
              <a:buChar char=""/>
            </a:pPr>
            <a:r>
              <a:rPr lang="en-US" sz="2400" dirty="0" smtClean="0">
                <a:solidFill>
                  <a:prstClr val="black"/>
                </a:solidFill>
                <a:latin typeface="Constantia"/>
              </a:rPr>
              <a:t>Students will use Schoology to view upcoming activities, tests, and important class information.</a:t>
            </a:r>
          </a:p>
          <a:p>
            <a:pPr marL="273050" lvl="0" indent="-273050" eaLnBrk="0" hangingPunct="0">
              <a:spcBef>
                <a:spcPct val="20000"/>
              </a:spcBef>
              <a:buClr>
                <a:srgbClr val="0BD0D9"/>
              </a:buClr>
              <a:buSzPct val="95000"/>
              <a:buFont typeface="Wingdings 2" pitchFamily="18" charset="2"/>
              <a:buChar char=""/>
            </a:pPr>
            <a:r>
              <a:rPr lang="en-US" sz="2400" dirty="0" smtClean="0">
                <a:solidFill>
                  <a:prstClr val="black"/>
                </a:solidFill>
                <a:latin typeface="Constantia"/>
              </a:rPr>
              <a:t>Home Access Center (HAC) allows parents and students to view grades online.  Students use the same username and password for all of their textbooks and HAC.</a:t>
            </a:r>
            <a:endParaRPr lang="en-US" sz="2600" dirty="0" smtClean="0">
              <a:solidFill>
                <a:prstClr val="black"/>
              </a:solidFill>
              <a:latin typeface="Constantia"/>
            </a:endParaRPr>
          </a:p>
          <a:p>
            <a:pPr marL="273050" indent="-273050" eaLnBrk="0" hangingPunct="0">
              <a:spcBef>
                <a:spcPct val="20000"/>
              </a:spcBef>
              <a:buClr>
                <a:srgbClr val="0BD0D9"/>
              </a:buClr>
              <a:buSzPct val="95000"/>
              <a:buFont typeface="Wingdings 2" pitchFamily="18" charset="2"/>
              <a:buChar char=""/>
            </a:pPr>
            <a:endParaRPr lang="en-US" sz="2600" dirty="0">
              <a:solidFill>
                <a:prstClr val="black"/>
              </a:solidFill>
              <a:latin typeface="Constantia"/>
            </a:endParaRPr>
          </a:p>
          <a:p>
            <a:pPr marL="273050" lvl="0" indent="-273050" eaLnBrk="0" hangingPunct="0">
              <a:spcBef>
                <a:spcPct val="20000"/>
              </a:spcBef>
              <a:buClr>
                <a:srgbClr val="0BD0D9"/>
              </a:buClr>
              <a:buSzPct val="95000"/>
              <a:buFont typeface="Wingdings 2" pitchFamily="18" charset="2"/>
              <a:buChar char=""/>
            </a:pPr>
            <a:endParaRPr lang="en-US" sz="2600" dirty="0">
              <a:solidFill>
                <a:prstClr val="black"/>
              </a:solidFill>
              <a:latin typeface="Constantia"/>
            </a:endParaRPr>
          </a:p>
        </p:txBody>
      </p:sp>
      <p:sp>
        <p:nvSpPr>
          <p:cNvPr id="4" name="TextBox 3"/>
          <p:cNvSpPr txBox="1"/>
          <p:nvPr/>
        </p:nvSpPr>
        <p:spPr>
          <a:xfrm>
            <a:off x="1447800" y="762000"/>
            <a:ext cx="6400800" cy="830997"/>
          </a:xfrm>
          <a:prstGeom prst="rect">
            <a:avLst/>
          </a:prstGeom>
          <a:noFill/>
        </p:spPr>
        <p:txBody>
          <a:bodyPr wrap="square" rtlCol="0">
            <a:spAutoFit/>
          </a:bodyPr>
          <a:lstStyle/>
          <a:p>
            <a:r>
              <a:rPr lang="en-US" sz="4800" b="1" dirty="0" smtClean="0">
                <a:solidFill>
                  <a:schemeClr val="accent1">
                    <a:lumMod val="75000"/>
                  </a:schemeClr>
                </a:solidFill>
                <a:latin typeface="+mj-lt"/>
              </a:rPr>
              <a:t>How do I stay informed?</a:t>
            </a:r>
            <a:endParaRPr lang="en-US" sz="4800" b="1" dirty="0">
              <a:solidFill>
                <a:schemeClr val="accent1">
                  <a:lumMod val="75000"/>
                </a:schemeClr>
              </a:solidFill>
              <a:latin typeface="+mj-lt"/>
            </a:endParaRPr>
          </a:p>
        </p:txBody>
      </p:sp>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b="1" dirty="0" smtClean="0">
                <a:solidFill>
                  <a:schemeClr val="accent1">
                    <a:lumMod val="75000"/>
                  </a:schemeClr>
                </a:solidFill>
              </a:rPr>
              <a:t>Planners/Schoology</a:t>
            </a:r>
          </a:p>
        </p:txBody>
      </p:sp>
      <p:sp>
        <p:nvSpPr>
          <p:cNvPr id="27651" name="Content Placeholder 2"/>
          <p:cNvSpPr>
            <a:spLocks noGrp="1"/>
          </p:cNvSpPr>
          <p:nvPr>
            <p:ph idx="1"/>
          </p:nvPr>
        </p:nvSpPr>
        <p:spPr/>
        <p:txBody>
          <a:bodyPr/>
          <a:lstStyle/>
          <a:p>
            <a:r>
              <a:rPr lang="en-US" sz="2400" dirty="0" smtClean="0"/>
              <a:t>Organization is the key to success! A planner is given to each student at the start of school. </a:t>
            </a:r>
          </a:p>
          <a:p>
            <a:r>
              <a:rPr lang="en-US" sz="2400" dirty="0" smtClean="0"/>
              <a:t>Students should record all homework and assignments in the student planner.  </a:t>
            </a:r>
          </a:p>
          <a:p>
            <a:r>
              <a:rPr lang="en-US" sz="2400" dirty="0" smtClean="0"/>
              <a:t>Parents will want to check their child’s planner and Schoology on a daily basis to assist the child in the development of organizational skills</a:t>
            </a:r>
          </a:p>
        </p:txBody>
      </p:sp>
    </p:spTree>
  </p:cSld>
  <p:clrMapOvr>
    <a:masterClrMapping/>
  </p:clrMapOvr>
  <p:transition>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6th grade transition night 2015 test [Read-Only]" id="{4C4C56B5-32F5-44AF-8D3B-46E1FD9F14AA}" vid="{64EEA80D-4DF6-4C46-AD65-2F6C28B6E428}"/>
    </a:ext>
  </a:extLst>
</a:theme>
</file>

<file path=ppt/theme/theme11.xml><?xml version="1.0" encoding="utf-8"?>
<a:theme xmlns:a="http://schemas.openxmlformats.org/drawingml/2006/main" name="1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6th grade transition night 2015 test [Read-Only]" id="{4C4C56B5-32F5-44AF-8D3B-46E1FD9F14AA}" vid="{64EEA80D-4DF6-4C46-AD65-2F6C28B6E428}"/>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6th grade transition night 2015 test [Read-Only]" id="{4C4C56B5-32F5-44AF-8D3B-46E1FD9F14AA}" vid="{64EEA80D-4DF6-4C46-AD65-2F6C28B6E428}"/>
    </a:ext>
  </a:ext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6th grade transition night 2015 test [Read-Only]" id="{4C4C56B5-32F5-44AF-8D3B-46E1FD9F14AA}" vid="{64EEA80D-4DF6-4C46-AD65-2F6C28B6E428}"/>
    </a:ext>
  </a:extLst>
</a:theme>
</file>

<file path=ppt/theme/theme4.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6th grade transition night 2015 test [Read-Only]" id="{4C4C56B5-32F5-44AF-8D3B-46E1FD9F14AA}" vid="{64EEA80D-4DF6-4C46-AD65-2F6C28B6E428}"/>
    </a:ext>
  </a:extLst>
</a:theme>
</file>

<file path=ppt/theme/theme5.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6th grade transition night 2015 test [Read-Only]" id="{4C4C56B5-32F5-44AF-8D3B-46E1FD9F14AA}" vid="{64EEA80D-4DF6-4C46-AD65-2F6C28B6E428}"/>
    </a:ext>
  </a:extLst>
</a:theme>
</file>

<file path=ppt/theme/theme6.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6th grade transition night 2015 test [Read-Only]" id="{4C4C56B5-32F5-44AF-8D3B-46E1FD9F14AA}" vid="{64EEA80D-4DF6-4C46-AD65-2F6C28B6E428}"/>
    </a:ext>
  </a:extLst>
</a:theme>
</file>

<file path=ppt/theme/theme7.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6th grade transition night 2015 test [Read-Only]" id="{4C4C56B5-32F5-44AF-8D3B-46E1FD9F14AA}" vid="{64EEA80D-4DF6-4C46-AD65-2F6C28B6E428}"/>
    </a:ext>
  </a:extLst>
</a:theme>
</file>

<file path=ppt/theme/theme8.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6th grade transition night 2015 test [Read-Only]" id="{4C4C56B5-32F5-44AF-8D3B-46E1FD9F14AA}" vid="{64EEA80D-4DF6-4C46-AD65-2F6C28B6E428}"/>
    </a:ext>
  </a:extLst>
</a:theme>
</file>

<file path=ppt/theme/theme9.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6th grade transition night 2015 test [Read-Only]" id="{4C4C56B5-32F5-44AF-8D3B-46E1FD9F14AA}" vid="{64EEA80D-4DF6-4C46-AD65-2F6C28B6E428}"/>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9055D7E037EA4F9447A52AA9FA0676" ma:contentTypeVersion="0" ma:contentTypeDescription="Create a new document." ma:contentTypeScope="" ma:versionID="85452f7eeea40eb3d780e459a6ee2d7c">
  <xsd:schema xmlns:xsd="http://www.w3.org/2001/XMLSchema" xmlns:xs="http://www.w3.org/2001/XMLSchema" xmlns:p="http://schemas.microsoft.com/office/2006/metadata/properties" targetNamespace="http://schemas.microsoft.com/office/2006/metadata/properties" ma:root="true" ma:fieldsID="38ca5c21e18e6a43648a674fc81f30a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180DF2-3426-4067-A17C-9AB896546C0F}">
  <ds:schemaRefs>
    <ds:schemaRef ds:uri="http://purl.org/dc/term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165CD44-70F9-4A98-A330-89914DB5B3AF}">
  <ds:schemaRefs>
    <ds:schemaRef ds:uri="http://schemas.microsoft.com/sharepoint/v3/contenttype/forms"/>
  </ds:schemaRefs>
</ds:datastoreItem>
</file>

<file path=customXml/itemProps3.xml><?xml version="1.0" encoding="utf-8"?>
<ds:datastoreItem xmlns:ds="http://schemas.openxmlformats.org/officeDocument/2006/customXml" ds:itemID="{63C94FE2-F8AF-4A60-8191-151A873FAB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Flow</Template>
  <TotalTime>3028</TotalTime>
  <Words>2158</Words>
  <Application>Microsoft Office PowerPoint</Application>
  <PresentationFormat>On-screen Show (4:3)</PresentationFormat>
  <Paragraphs>215</Paragraphs>
  <Slides>35</Slides>
  <Notes>6</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35</vt:i4>
      </vt:variant>
    </vt:vector>
  </HeadingPairs>
  <TitlesOfParts>
    <vt:vector size="51" baseType="lpstr">
      <vt:lpstr>Arial</vt:lpstr>
      <vt:lpstr>Calibri</vt:lpstr>
      <vt:lpstr>Constantia</vt:lpstr>
      <vt:lpstr>Courier New</vt:lpstr>
      <vt:lpstr>Wingdings 2</vt:lpstr>
      <vt:lpstr>Flow</vt:lpstr>
      <vt:lpstr>1_Flow</vt:lpstr>
      <vt:lpstr>3_Flow</vt:lpstr>
      <vt:lpstr>4_Flow</vt:lpstr>
      <vt:lpstr>5_Flow</vt:lpstr>
      <vt:lpstr>6_Flow</vt:lpstr>
      <vt:lpstr>7_Flow</vt:lpstr>
      <vt:lpstr>8_Flow</vt:lpstr>
      <vt:lpstr>9_Flow</vt:lpstr>
      <vt:lpstr>10_Flow</vt:lpstr>
      <vt:lpstr>12_Flow</vt:lpstr>
      <vt:lpstr>LPA 6th Grade Transition Night</vt:lpstr>
      <vt:lpstr>Your LPA Support Team</vt:lpstr>
      <vt:lpstr>We are your cheerleaders!</vt:lpstr>
      <vt:lpstr>Clubs Offered</vt:lpstr>
      <vt:lpstr>Sports Offered at LPA</vt:lpstr>
      <vt:lpstr>Sports Through SJMSAA</vt:lpstr>
      <vt:lpstr>Communication with teachers</vt:lpstr>
      <vt:lpstr>PowerPoint Presentation</vt:lpstr>
      <vt:lpstr>Planners/Schoology</vt:lpstr>
      <vt:lpstr>Organization = Success</vt:lpstr>
      <vt:lpstr>Homework</vt:lpstr>
      <vt:lpstr>HOWL Time </vt:lpstr>
      <vt:lpstr>Supplies</vt:lpstr>
      <vt:lpstr> Schedule </vt:lpstr>
      <vt:lpstr> 6th Grade Course Requirements </vt:lpstr>
      <vt:lpstr>Is there a summer reading requirement?</vt:lpstr>
      <vt:lpstr>PowerPoint Presentation</vt:lpstr>
      <vt:lpstr>What are the math options for my child?</vt:lpstr>
      <vt:lpstr>PowerPoint Presentation</vt:lpstr>
      <vt:lpstr>PowerPoint Presentation</vt:lpstr>
      <vt:lpstr>Physical Education</vt:lpstr>
      <vt:lpstr>Physical Education Curriculum </vt:lpstr>
      <vt:lpstr>Advanced Reading – Adventures in Reading </vt:lpstr>
      <vt:lpstr>Band 1</vt:lpstr>
      <vt:lpstr>Chorus</vt:lpstr>
      <vt:lpstr>2 Dimensional Art</vt:lpstr>
      <vt:lpstr> LPA Expectations</vt:lpstr>
      <vt:lpstr>PowerPoint Presentation</vt:lpstr>
      <vt:lpstr>Dress Code</vt:lpstr>
      <vt:lpstr>Cell Phones</vt:lpstr>
      <vt:lpstr>Backpacks</vt:lpstr>
      <vt:lpstr>Summer Venture</vt:lpstr>
      <vt:lpstr>Residency Verification</vt:lpstr>
      <vt:lpstr>Course Verification Forms</vt:lpstr>
      <vt:lpstr>PowerPoint Presentation</vt:lpstr>
    </vt:vector>
  </TitlesOfParts>
  <Company>St. Johns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Grades Curriculum</dc:title>
  <dc:creator>SJCSD</dc:creator>
  <cp:lastModifiedBy>Krista L. Willim</cp:lastModifiedBy>
  <cp:revision>320</cp:revision>
  <cp:lastPrinted>2019-03-04T19:47:28Z</cp:lastPrinted>
  <dcterms:created xsi:type="dcterms:W3CDTF">2009-05-18T11:59:59Z</dcterms:created>
  <dcterms:modified xsi:type="dcterms:W3CDTF">2019-03-06T14:48:42Z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0x010100D89055D7E037EA4F9447A52AA9FA0676</vt:lpwstr>
  </property>
  <property fmtid="{D5CDD505-2E9C-101B-9397-08002B2CF9AE}" pid="3" name="IsMyDocuments">
    <vt:bool>true</vt:bool>
  </property>
</Properties>
</file>